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IBM Plex Sans"/>
      <p:regular r:id="rId15"/>
      <p:bold r:id="rId16"/>
      <p:italic r:id="rId17"/>
      <p:boldItalic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R+EaPUFZPrph6FV+Yjp7jZtZo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IBMPlexSans-regular.fntdata"/><Relationship Id="rId14" Type="http://schemas.openxmlformats.org/officeDocument/2006/relationships/slide" Target="slides/slide8.xml"/><Relationship Id="rId17" Type="http://schemas.openxmlformats.org/officeDocument/2006/relationships/font" Target="fonts/IBMPlexSans-italic.fntdata"/><Relationship Id="rId16" Type="http://schemas.openxmlformats.org/officeDocument/2006/relationships/font" Target="fonts/IBMPlexSans-bold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IBMPlex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c770c16202_5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g2c770c16202_5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g2c770c16202_5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1ca461c4f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1ca461c4f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31ca461c4f4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ca461c4f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ca461c4f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31ca461c4f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1ca461c4f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1ca461c4f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31ca461c4f4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1ca461c4f4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1ca461c4f4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31ca461c4f4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1ca461c4f4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1ca461c4f4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31ca461c4f4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1ca461c4f4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1ca461c4f4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g31ca461c4f4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1ca461c4f4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1ca461c4f4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31ca461c4f4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night sky&#10;&#10;Description automatically generated" id="16" name="Google Shape;16;g2c770c16202_4_346"/>
          <p:cNvPicPr preferRelativeResize="0"/>
          <p:nvPr/>
        </p:nvPicPr>
        <p:blipFill rotWithShape="1">
          <a:blip r:embed="rId2">
            <a:alphaModFix/>
          </a:blip>
          <a:srcRect b="0" l="7833" r="3245" t="0"/>
          <a:stretch/>
        </p:blipFill>
        <p:spPr>
          <a:xfrm>
            <a:off x="-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c770c16202_4_346"/>
          <p:cNvSpPr txBox="1"/>
          <p:nvPr>
            <p:ph type="ctrTitle"/>
          </p:nvPr>
        </p:nvSpPr>
        <p:spPr>
          <a:xfrm>
            <a:off x="623066" y="2208901"/>
            <a:ext cx="91440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c770c16202_4_346"/>
          <p:cNvSpPr txBox="1"/>
          <p:nvPr>
            <p:ph idx="1" type="subTitle"/>
          </p:nvPr>
        </p:nvSpPr>
        <p:spPr>
          <a:xfrm>
            <a:off x="636532" y="4504376"/>
            <a:ext cx="453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g2c770c16202_4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9639" y="613018"/>
            <a:ext cx="1468013" cy="5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2c770c16202_4_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0444" y="672652"/>
            <a:ext cx="1468014" cy="5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2c770c16202_4_3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520" y="592080"/>
            <a:ext cx="1557129" cy="55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c770c16202_4_346"/>
          <p:cNvSpPr txBox="1"/>
          <p:nvPr/>
        </p:nvSpPr>
        <p:spPr>
          <a:xfrm>
            <a:off x="7989455" y="6403586"/>
            <a:ext cx="36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g2c770c16202_4_346"/>
          <p:cNvSpPr txBox="1"/>
          <p:nvPr>
            <p:ph idx="2" type="body"/>
          </p:nvPr>
        </p:nvSpPr>
        <p:spPr>
          <a:xfrm>
            <a:off x="622759" y="3732425"/>
            <a:ext cx="456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2c770c16202_4_346"/>
          <p:cNvSpPr txBox="1"/>
          <p:nvPr>
            <p:ph idx="3" type="body"/>
          </p:nvPr>
        </p:nvSpPr>
        <p:spPr>
          <a:xfrm>
            <a:off x="622300" y="6272213"/>
            <a:ext cx="2851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hart (Large)">
  <p:cSld name="Team Chart (Large)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770c16202_4_40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c770c16202_4_40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2c770c16202_4_409"/>
          <p:cNvSpPr/>
          <p:nvPr>
            <p:ph idx="2" type="pic"/>
          </p:nvPr>
        </p:nvSpPr>
        <p:spPr>
          <a:xfrm>
            <a:off x="2372594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g2c770c16202_4_409"/>
          <p:cNvSpPr txBox="1"/>
          <p:nvPr>
            <p:ph idx="1" type="body"/>
          </p:nvPr>
        </p:nvSpPr>
        <p:spPr>
          <a:xfrm>
            <a:off x="2372594" y="2734715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2c770c16202_4_409"/>
          <p:cNvSpPr txBox="1"/>
          <p:nvPr>
            <p:ph idx="3" type="body"/>
          </p:nvPr>
        </p:nvSpPr>
        <p:spPr>
          <a:xfrm>
            <a:off x="2372594" y="3109974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2c770c16202_4_409"/>
          <p:cNvSpPr/>
          <p:nvPr>
            <p:ph idx="4" type="pic"/>
          </p:nvPr>
        </p:nvSpPr>
        <p:spPr>
          <a:xfrm>
            <a:off x="4284968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g2c770c16202_4_409"/>
          <p:cNvSpPr txBox="1"/>
          <p:nvPr>
            <p:ph idx="5" type="body"/>
          </p:nvPr>
        </p:nvSpPr>
        <p:spPr>
          <a:xfrm>
            <a:off x="4284968" y="2734715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g2c770c16202_4_409"/>
          <p:cNvSpPr txBox="1"/>
          <p:nvPr>
            <p:ph idx="6" type="body"/>
          </p:nvPr>
        </p:nvSpPr>
        <p:spPr>
          <a:xfrm>
            <a:off x="4284968" y="3109974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c770c16202_4_409"/>
          <p:cNvSpPr/>
          <p:nvPr>
            <p:ph idx="7" type="pic"/>
          </p:nvPr>
        </p:nvSpPr>
        <p:spPr>
          <a:xfrm>
            <a:off x="8109716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8" name="Google Shape;88;g2c770c16202_4_409"/>
          <p:cNvSpPr txBox="1"/>
          <p:nvPr>
            <p:ph idx="8" type="body"/>
          </p:nvPr>
        </p:nvSpPr>
        <p:spPr>
          <a:xfrm>
            <a:off x="8109716" y="2734715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2c770c16202_4_409"/>
          <p:cNvSpPr txBox="1"/>
          <p:nvPr>
            <p:ph idx="9" type="body"/>
          </p:nvPr>
        </p:nvSpPr>
        <p:spPr>
          <a:xfrm>
            <a:off x="8109716" y="3109974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g2c770c16202_4_409"/>
          <p:cNvSpPr/>
          <p:nvPr>
            <p:ph idx="13" type="pic"/>
          </p:nvPr>
        </p:nvSpPr>
        <p:spPr>
          <a:xfrm>
            <a:off x="6197342" y="1007257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g2c770c16202_4_409"/>
          <p:cNvSpPr txBox="1"/>
          <p:nvPr>
            <p:ph idx="14" type="body"/>
          </p:nvPr>
        </p:nvSpPr>
        <p:spPr>
          <a:xfrm>
            <a:off x="6197342" y="2749278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g2c770c16202_4_409"/>
          <p:cNvSpPr txBox="1"/>
          <p:nvPr>
            <p:ph idx="15" type="body"/>
          </p:nvPr>
        </p:nvSpPr>
        <p:spPr>
          <a:xfrm>
            <a:off x="6197342" y="3124537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c770c16202_4_409"/>
          <p:cNvSpPr/>
          <p:nvPr>
            <p:ph idx="16" type="pic"/>
          </p:nvPr>
        </p:nvSpPr>
        <p:spPr>
          <a:xfrm>
            <a:off x="2372594" y="352120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4" name="Google Shape;94;g2c770c16202_4_409"/>
          <p:cNvSpPr txBox="1"/>
          <p:nvPr>
            <p:ph idx="17" type="body"/>
          </p:nvPr>
        </p:nvSpPr>
        <p:spPr>
          <a:xfrm>
            <a:off x="2372594" y="5263230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2c770c16202_4_409"/>
          <p:cNvSpPr txBox="1"/>
          <p:nvPr>
            <p:ph idx="18" type="body"/>
          </p:nvPr>
        </p:nvSpPr>
        <p:spPr>
          <a:xfrm>
            <a:off x="2372594" y="5638489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2c770c16202_4_409"/>
          <p:cNvSpPr/>
          <p:nvPr>
            <p:ph idx="19" type="pic"/>
          </p:nvPr>
        </p:nvSpPr>
        <p:spPr>
          <a:xfrm>
            <a:off x="4284968" y="352120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7" name="Google Shape;97;g2c770c16202_4_409"/>
          <p:cNvSpPr txBox="1"/>
          <p:nvPr>
            <p:ph idx="20" type="body"/>
          </p:nvPr>
        </p:nvSpPr>
        <p:spPr>
          <a:xfrm>
            <a:off x="4284968" y="5263230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g2c770c16202_4_409"/>
          <p:cNvSpPr txBox="1"/>
          <p:nvPr>
            <p:ph idx="21" type="body"/>
          </p:nvPr>
        </p:nvSpPr>
        <p:spPr>
          <a:xfrm>
            <a:off x="4284968" y="5638489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c770c16202_4_409"/>
          <p:cNvSpPr/>
          <p:nvPr>
            <p:ph idx="22" type="pic"/>
          </p:nvPr>
        </p:nvSpPr>
        <p:spPr>
          <a:xfrm>
            <a:off x="8109716" y="352120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0" name="Google Shape;100;g2c770c16202_4_409"/>
          <p:cNvSpPr txBox="1"/>
          <p:nvPr>
            <p:ph idx="23" type="body"/>
          </p:nvPr>
        </p:nvSpPr>
        <p:spPr>
          <a:xfrm>
            <a:off x="8109716" y="5263230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2c770c16202_4_409"/>
          <p:cNvSpPr txBox="1"/>
          <p:nvPr>
            <p:ph idx="24" type="body"/>
          </p:nvPr>
        </p:nvSpPr>
        <p:spPr>
          <a:xfrm>
            <a:off x="8109716" y="5638489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2c770c16202_4_409"/>
          <p:cNvSpPr/>
          <p:nvPr>
            <p:ph idx="25" type="pic"/>
          </p:nvPr>
        </p:nvSpPr>
        <p:spPr>
          <a:xfrm>
            <a:off x="6197342" y="3535772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3" name="Google Shape;103;g2c770c16202_4_409"/>
          <p:cNvSpPr txBox="1"/>
          <p:nvPr>
            <p:ph idx="26" type="body"/>
          </p:nvPr>
        </p:nvSpPr>
        <p:spPr>
          <a:xfrm>
            <a:off x="6197342" y="5277793"/>
            <a:ext cx="172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2c770c16202_4_409"/>
          <p:cNvSpPr txBox="1"/>
          <p:nvPr>
            <p:ph idx="27" type="body"/>
          </p:nvPr>
        </p:nvSpPr>
        <p:spPr>
          <a:xfrm>
            <a:off x="6197342" y="5653052"/>
            <a:ext cx="17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770c16202_4_43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c770c16202_4_43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g2c770c16202_4_436"/>
          <p:cNvSpPr txBox="1"/>
          <p:nvPr>
            <p:ph idx="1" type="body"/>
          </p:nvPr>
        </p:nvSpPr>
        <p:spPr>
          <a:xfrm>
            <a:off x="1530350" y="1248134"/>
            <a:ext cx="27432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2c770c16202_4_436"/>
          <p:cNvSpPr txBox="1"/>
          <p:nvPr>
            <p:ph idx="2" type="body"/>
          </p:nvPr>
        </p:nvSpPr>
        <p:spPr>
          <a:xfrm>
            <a:off x="4273550" y="1248133"/>
            <a:ext cx="6394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2c770c16202_4_436"/>
          <p:cNvSpPr txBox="1"/>
          <p:nvPr>
            <p:ph idx="3" type="body"/>
          </p:nvPr>
        </p:nvSpPr>
        <p:spPr>
          <a:xfrm>
            <a:off x="1530350" y="1751571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2c770c16202_4_436"/>
          <p:cNvSpPr txBox="1"/>
          <p:nvPr>
            <p:ph idx="4" type="body"/>
          </p:nvPr>
        </p:nvSpPr>
        <p:spPr>
          <a:xfrm>
            <a:off x="1530350" y="2163098"/>
            <a:ext cx="27432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2c770c16202_4_436"/>
          <p:cNvSpPr txBox="1"/>
          <p:nvPr>
            <p:ph idx="5" type="body"/>
          </p:nvPr>
        </p:nvSpPr>
        <p:spPr>
          <a:xfrm>
            <a:off x="4273550" y="2163097"/>
            <a:ext cx="6394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g2c770c16202_4_436"/>
          <p:cNvSpPr txBox="1"/>
          <p:nvPr>
            <p:ph idx="6" type="body"/>
          </p:nvPr>
        </p:nvSpPr>
        <p:spPr>
          <a:xfrm>
            <a:off x="1530350" y="2666535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g2c770c16202_4_436"/>
          <p:cNvSpPr txBox="1"/>
          <p:nvPr>
            <p:ph idx="7" type="body"/>
          </p:nvPr>
        </p:nvSpPr>
        <p:spPr>
          <a:xfrm>
            <a:off x="1530350" y="3075209"/>
            <a:ext cx="27432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2c770c16202_4_436"/>
          <p:cNvSpPr txBox="1"/>
          <p:nvPr>
            <p:ph idx="8" type="body"/>
          </p:nvPr>
        </p:nvSpPr>
        <p:spPr>
          <a:xfrm>
            <a:off x="4273550" y="3075208"/>
            <a:ext cx="6394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2c770c16202_4_436"/>
          <p:cNvSpPr txBox="1"/>
          <p:nvPr>
            <p:ph idx="9" type="body"/>
          </p:nvPr>
        </p:nvSpPr>
        <p:spPr>
          <a:xfrm>
            <a:off x="1530350" y="3573072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2c770c16202_4_436"/>
          <p:cNvSpPr txBox="1"/>
          <p:nvPr>
            <p:ph idx="13" type="body"/>
          </p:nvPr>
        </p:nvSpPr>
        <p:spPr>
          <a:xfrm>
            <a:off x="1530350" y="3986983"/>
            <a:ext cx="27432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g2c770c16202_4_436"/>
          <p:cNvSpPr txBox="1"/>
          <p:nvPr>
            <p:ph idx="14" type="body"/>
          </p:nvPr>
        </p:nvSpPr>
        <p:spPr>
          <a:xfrm>
            <a:off x="4273550" y="3986982"/>
            <a:ext cx="6394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2c770c16202_4_436"/>
          <p:cNvSpPr txBox="1"/>
          <p:nvPr>
            <p:ph idx="15" type="body"/>
          </p:nvPr>
        </p:nvSpPr>
        <p:spPr>
          <a:xfrm>
            <a:off x="1530350" y="4494951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g2c770c16202_4_436"/>
          <p:cNvSpPr txBox="1"/>
          <p:nvPr>
            <p:ph idx="16" type="body"/>
          </p:nvPr>
        </p:nvSpPr>
        <p:spPr>
          <a:xfrm>
            <a:off x="1530350" y="4905051"/>
            <a:ext cx="27432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c770c16202_4_436"/>
          <p:cNvSpPr txBox="1"/>
          <p:nvPr>
            <p:ph idx="17" type="body"/>
          </p:nvPr>
        </p:nvSpPr>
        <p:spPr>
          <a:xfrm>
            <a:off x="4273550" y="4905050"/>
            <a:ext cx="6394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2c770c16202_4_436"/>
          <p:cNvSpPr txBox="1"/>
          <p:nvPr>
            <p:ph idx="18" type="body"/>
          </p:nvPr>
        </p:nvSpPr>
        <p:spPr>
          <a:xfrm>
            <a:off x="1530350" y="5391691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Level Agenda">
  <p:cSld name="Single Level Agenda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770c16202_4_454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c770c16202_4_45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2c770c16202_4_454"/>
          <p:cNvSpPr txBox="1"/>
          <p:nvPr>
            <p:ph idx="1" type="body"/>
          </p:nvPr>
        </p:nvSpPr>
        <p:spPr>
          <a:xfrm>
            <a:off x="616528" y="1603688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2c770c16202_4_454"/>
          <p:cNvSpPr txBox="1"/>
          <p:nvPr>
            <p:ph idx="2" type="body"/>
          </p:nvPr>
        </p:nvSpPr>
        <p:spPr>
          <a:xfrm>
            <a:off x="2437823" y="1603687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g2c770c16202_4_454"/>
          <p:cNvSpPr txBox="1"/>
          <p:nvPr>
            <p:ph idx="3" type="body"/>
          </p:nvPr>
        </p:nvSpPr>
        <p:spPr>
          <a:xfrm>
            <a:off x="616528" y="2518652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c770c16202_4_454"/>
          <p:cNvSpPr txBox="1"/>
          <p:nvPr>
            <p:ph idx="4" type="body"/>
          </p:nvPr>
        </p:nvSpPr>
        <p:spPr>
          <a:xfrm>
            <a:off x="2437823" y="2518651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c770c16202_4_454"/>
          <p:cNvSpPr txBox="1"/>
          <p:nvPr>
            <p:ph idx="5" type="body"/>
          </p:nvPr>
        </p:nvSpPr>
        <p:spPr>
          <a:xfrm>
            <a:off x="616528" y="3430763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c770c16202_4_454"/>
          <p:cNvSpPr txBox="1"/>
          <p:nvPr>
            <p:ph idx="6" type="body"/>
          </p:nvPr>
        </p:nvSpPr>
        <p:spPr>
          <a:xfrm>
            <a:off x="2437823" y="3430762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c770c16202_4_454"/>
          <p:cNvSpPr txBox="1"/>
          <p:nvPr>
            <p:ph idx="7" type="body"/>
          </p:nvPr>
        </p:nvSpPr>
        <p:spPr>
          <a:xfrm>
            <a:off x="616528" y="4342537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g2c770c16202_4_454"/>
          <p:cNvSpPr txBox="1"/>
          <p:nvPr>
            <p:ph idx="8" type="body"/>
          </p:nvPr>
        </p:nvSpPr>
        <p:spPr>
          <a:xfrm>
            <a:off x="2437823" y="4342536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2c770c16202_4_454"/>
          <p:cNvSpPr txBox="1"/>
          <p:nvPr>
            <p:ph idx="9" type="body"/>
          </p:nvPr>
        </p:nvSpPr>
        <p:spPr>
          <a:xfrm>
            <a:off x="6233652" y="1603687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g2c770c16202_4_454"/>
          <p:cNvSpPr txBox="1"/>
          <p:nvPr>
            <p:ph idx="13" type="body"/>
          </p:nvPr>
        </p:nvSpPr>
        <p:spPr>
          <a:xfrm>
            <a:off x="8054947" y="1603686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g2c770c16202_4_454"/>
          <p:cNvSpPr txBox="1"/>
          <p:nvPr>
            <p:ph idx="14" type="body"/>
          </p:nvPr>
        </p:nvSpPr>
        <p:spPr>
          <a:xfrm>
            <a:off x="6233652" y="2518651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c770c16202_4_454"/>
          <p:cNvSpPr txBox="1"/>
          <p:nvPr>
            <p:ph idx="15" type="body"/>
          </p:nvPr>
        </p:nvSpPr>
        <p:spPr>
          <a:xfrm>
            <a:off x="8054947" y="2518650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2c770c16202_4_454"/>
          <p:cNvSpPr txBox="1"/>
          <p:nvPr>
            <p:ph idx="16" type="body"/>
          </p:nvPr>
        </p:nvSpPr>
        <p:spPr>
          <a:xfrm>
            <a:off x="6233652" y="3430762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2c770c16202_4_454"/>
          <p:cNvSpPr txBox="1"/>
          <p:nvPr>
            <p:ph idx="17" type="body"/>
          </p:nvPr>
        </p:nvSpPr>
        <p:spPr>
          <a:xfrm>
            <a:off x="8054947" y="3430761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2c770c16202_4_454"/>
          <p:cNvSpPr txBox="1"/>
          <p:nvPr>
            <p:ph idx="18" type="body"/>
          </p:nvPr>
        </p:nvSpPr>
        <p:spPr>
          <a:xfrm>
            <a:off x="6233652" y="4342536"/>
            <a:ext cx="1821300" cy="91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2c770c16202_4_454"/>
          <p:cNvSpPr txBox="1"/>
          <p:nvPr>
            <p:ph idx="19" type="body"/>
          </p:nvPr>
        </p:nvSpPr>
        <p:spPr>
          <a:xfrm>
            <a:off x="8054947" y="4342535"/>
            <a:ext cx="3520500" cy="91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Icons">
  <p:cSld name="Five Ico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770c16202_4_473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c770c16202_4_47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2c770c16202_4_473"/>
          <p:cNvSpPr txBox="1"/>
          <p:nvPr>
            <p:ph idx="1" type="body"/>
          </p:nvPr>
        </p:nvSpPr>
        <p:spPr>
          <a:xfrm>
            <a:off x="626053" y="3566695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c770c16202_4_473"/>
          <p:cNvSpPr txBox="1"/>
          <p:nvPr>
            <p:ph idx="2" type="body"/>
          </p:nvPr>
        </p:nvSpPr>
        <p:spPr>
          <a:xfrm>
            <a:off x="2935974" y="3570169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2c770c16202_4_473"/>
          <p:cNvSpPr txBox="1"/>
          <p:nvPr>
            <p:ph idx="3" type="body"/>
          </p:nvPr>
        </p:nvSpPr>
        <p:spPr>
          <a:xfrm>
            <a:off x="5249862" y="3566694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2c770c16202_4_473"/>
          <p:cNvSpPr txBox="1"/>
          <p:nvPr>
            <p:ph idx="4" type="body"/>
          </p:nvPr>
        </p:nvSpPr>
        <p:spPr>
          <a:xfrm>
            <a:off x="7561766" y="3566694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g2c770c16202_4_473"/>
          <p:cNvSpPr txBox="1"/>
          <p:nvPr>
            <p:ph idx="5" type="body"/>
          </p:nvPr>
        </p:nvSpPr>
        <p:spPr>
          <a:xfrm>
            <a:off x="9873672" y="3544090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c770c16202_4_473"/>
          <p:cNvSpPr/>
          <p:nvPr>
            <p:ph idx="6" type="pic"/>
          </p:nvPr>
        </p:nvSpPr>
        <p:spPr>
          <a:xfrm>
            <a:off x="904015" y="2163763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2c770c16202_4_473"/>
          <p:cNvSpPr/>
          <p:nvPr>
            <p:ph idx="7" type="pic"/>
          </p:nvPr>
        </p:nvSpPr>
        <p:spPr>
          <a:xfrm>
            <a:off x="3209970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g2c770c16202_4_473"/>
          <p:cNvSpPr/>
          <p:nvPr>
            <p:ph idx="8" type="pic"/>
          </p:nvPr>
        </p:nvSpPr>
        <p:spPr>
          <a:xfrm>
            <a:off x="5523858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g2c770c16202_4_473"/>
          <p:cNvSpPr/>
          <p:nvPr>
            <p:ph idx="9" type="pic"/>
          </p:nvPr>
        </p:nvSpPr>
        <p:spPr>
          <a:xfrm>
            <a:off x="7835762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g2c770c16202_4_473"/>
          <p:cNvSpPr/>
          <p:nvPr>
            <p:ph idx="13" type="pic"/>
          </p:nvPr>
        </p:nvSpPr>
        <p:spPr>
          <a:xfrm>
            <a:off x="10147667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g2c770c16202_4_473"/>
          <p:cNvSpPr txBox="1"/>
          <p:nvPr>
            <p:ph idx="14" type="body"/>
          </p:nvPr>
        </p:nvSpPr>
        <p:spPr>
          <a:xfrm>
            <a:off x="626053" y="4172133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c770c16202_4_473"/>
          <p:cNvSpPr txBox="1"/>
          <p:nvPr>
            <p:ph idx="15" type="body"/>
          </p:nvPr>
        </p:nvSpPr>
        <p:spPr>
          <a:xfrm>
            <a:off x="2935974" y="4172133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2c770c16202_4_473"/>
          <p:cNvSpPr txBox="1"/>
          <p:nvPr>
            <p:ph idx="16" type="body"/>
          </p:nvPr>
        </p:nvSpPr>
        <p:spPr>
          <a:xfrm>
            <a:off x="5249862" y="4170440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2c770c16202_4_473"/>
          <p:cNvSpPr txBox="1"/>
          <p:nvPr>
            <p:ph idx="17" type="body"/>
          </p:nvPr>
        </p:nvSpPr>
        <p:spPr>
          <a:xfrm>
            <a:off x="7561766" y="4170441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2c770c16202_4_473"/>
          <p:cNvSpPr txBox="1"/>
          <p:nvPr>
            <p:ph idx="18" type="body"/>
          </p:nvPr>
        </p:nvSpPr>
        <p:spPr>
          <a:xfrm>
            <a:off x="9873672" y="4170441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70c16202_4_49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2c770c16202_4_49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770c16202_4_494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c770c16202_4_49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6" name="Google Shape;166;g2c770c16202_4_494"/>
          <p:cNvGrpSpPr/>
          <p:nvPr/>
        </p:nvGrpSpPr>
        <p:grpSpPr>
          <a:xfrm>
            <a:off x="644526" y="1381860"/>
            <a:ext cx="1728787" cy="4419046"/>
            <a:chOff x="628650" y="1914525"/>
            <a:chExt cx="1728787" cy="4419046"/>
          </a:xfrm>
        </p:grpSpPr>
        <p:sp>
          <p:nvSpPr>
            <p:cNvPr id="167" name="Google Shape;167;g2c770c16202_4_494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D49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2c770c16202_4_494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FFB8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g2c770c16202_4_494"/>
          <p:cNvSpPr/>
          <p:nvPr>
            <p:ph idx="2" type="pic"/>
          </p:nvPr>
        </p:nvSpPr>
        <p:spPr>
          <a:xfrm>
            <a:off x="1052513" y="1760610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g2c770c16202_4_494"/>
          <p:cNvSpPr txBox="1"/>
          <p:nvPr>
            <p:ph idx="1" type="body"/>
          </p:nvPr>
        </p:nvSpPr>
        <p:spPr>
          <a:xfrm>
            <a:off x="798243" y="3592032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g2c770c16202_4_494"/>
          <p:cNvSpPr txBox="1"/>
          <p:nvPr>
            <p:ph idx="3" type="body"/>
          </p:nvPr>
        </p:nvSpPr>
        <p:spPr>
          <a:xfrm>
            <a:off x="798244" y="4054416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72" name="Google Shape;172;g2c770c16202_4_494"/>
          <p:cNvGrpSpPr/>
          <p:nvPr/>
        </p:nvGrpSpPr>
        <p:grpSpPr>
          <a:xfrm>
            <a:off x="5272114" y="1382508"/>
            <a:ext cx="1728787" cy="4419046"/>
            <a:chOff x="628650" y="1914525"/>
            <a:chExt cx="1728787" cy="4419046"/>
          </a:xfrm>
        </p:grpSpPr>
        <p:sp>
          <p:nvSpPr>
            <p:cNvPr id="173" name="Google Shape;173;g2c770c16202_4_494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3067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2c770c16202_4_494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0096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g2c770c16202_4_494"/>
          <p:cNvSpPr/>
          <p:nvPr>
            <p:ph idx="4" type="pic"/>
          </p:nvPr>
        </p:nvSpPr>
        <p:spPr>
          <a:xfrm>
            <a:off x="5680101" y="1761258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g2c770c16202_4_494"/>
          <p:cNvSpPr txBox="1"/>
          <p:nvPr>
            <p:ph idx="5" type="body"/>
          </p:nvPr>
        </p:nvSpPr>
        <p:spPr>
          <a:xfrm>
            <a:off x="5425831" y="3592680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g2c770c16202_4_494"/>
          <p:cNvSpPr txBox="1"/>
          <p:nvPr>
            <p:ph idx="6" type="body"/>
          </p:nvPr>
        </p:nvSpPr>
        <p:spPr>
          <a:xfrm>
            <a:off x="5425832" y="4055064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78" name="Google Shape;178;g2c770c16202_4_494"/>
          <p:cNvGrpSpPr/>
          <p:nvPr/>
        </p:nvGrpSpPr>
        <p:grpSpPr>
          <a:xfrm>
            <a:off x="2958320" y="1382508"/>
            <a:ext cx="1728787" cy="4419046"/>
            <a:chOff x="628650" y="1914525"/>
            <a:chExt cx="1728787" cy="4419046"/>
          </a:xfrm>
        </p:grpSpPr>
        <p:sp>
          <p:nvSpPr>
            <p:cNvPr id="179" name="Google Shape;179;g2c770c16202_4_494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0F36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2c770c16202_4_494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g2c770c16202_4_494"/>
          <p:cNvSpPr/>
          <p:nvPr>
            <p:ph idx="7" type="pic"/>
          </p:nvPr>
        </p:nvSpPr>
        <p:spPr>
          <a:xfrm>
            <a:off x="3366307" y="1761258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g2c770c16202_4_494"/>
          <p:cNvSpPr txBox="1"/>
          <p:nvPr>
            <p:ph idx="8" type="body"/>
          </p:nvPr>
        </p:nvSpPr>
        <p:spPr>
          <a:xfrm>
            <a:off x="3112037" y="3592680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g2c770c16202_4_494"/>
          <p:cNvSpPr txBox="1"/>
          <p:nvPr>
            <p:ph idx="9" type="body"/>
          </p:nvPr>
        </p:nvSpPr>
        <p:spPr>
          <a:xfrm>
            <a:off x="3112038" y="4055064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84" name="Google Shape;184;g2c770c16202_4_494"/>
          <p:cNvGrpSpPr/>
          <p:nvPr/>
        </p:nvGrpSpPr>
        <p:grpSpPr>
          <a:xfrm>
            <a:off x="9818687" y="1382508"/>
            <a:ext cx="1728787" cy="4419046"/>
            <a:chOff x="628650" y="1914525"/>
            <a:chExt cx="1728787" cy="4419046"/>
          </a:xfrm>
        </p:grpSpPr>
        <p:sp>
          <p:nvSpPr>
            <p:cNvPr id="185" name="Google Shape;185;g2c770c16202_4_494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c770c16202_4_494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g2c770c16202_4_494"/>
          <p:cNvSpPr/>
          <p:nvPr>
            <p:ph idx="13" type="pic"/>
          </p:nvPr>
        </p:nvSpPr>
        <p:spPr>
          <a:xfrm>
            <a:off x="10226674" y="1761258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g2c770c16202_4_494"/>
          <p:cNvSpPr txBox="1"/>
          <p:nvPr>
            <p:ph idx="14" type="body"/>
          </p:nvPr>
        </p:nvSpPr>
        <p:spPr>
          <a:xfrm>
            <a:off x="9972404" y="3592680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g2c770c16202_4_494"/>
          <p:cNvSpPr txBox="1"/>
          <p:nvPr>
            <p:ph idx="15" type="body"/>
          </p:nvPr>
        </p:nvSpPr>
        <p:spPr>
          <a:xfrm>
            <a:off x="9972405" y="4055064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90" name="Google Shape;190;g2c770c16202_4_494"/>
          <p:cNvGrpSpPr/>
          <p:nvPr/>
        </p:nvGrpSpPr>
        <p:grpSpPr>
          <a:xfrm>
            <a:off x="7545400" y="1382508"/>
            <a:ext cx="1728787" cy="4419046"/>
            <a:chOff x="628650" y="1914525"/>
            <a:chExt cx="1728787" cy="4419046"/>
          </a:xfrm>
        </p:grpSpPr>
        <p:sp>
          <p:nvSpPr>
            <p:cNvPr id="191" name="Google Shape;191;g2c770c16202_4_494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c770c16202_4_494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002D8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g2c770c16202_4_494"/>
          <p:cNvSpPr/>
          <p:nvPr>
            <p:ph idx="16" type="pic"/>
          </p:nvPr>
        </p:nvSpPr>
        <p:spPr>
          <a:xfrm>
            <a:off x="7953387" y="1761258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g2c770c16202_4_494"/>
          <p:cNvSpPr txBox="1"/>
          <p:nvPr>
            <p:ph idx="17" type="body"/>
          </p:nvPr>
        </p:nvSpPr>
        <p:spPr>
          <a:xfrm>
            <a:off x="7699117" y="3592680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g2c770c16202_4_494"/>
          <p:cNvSpPr txBox="1"/>
          <p:nvPr>
            <p:ph idx="18" type="body"/>
          </p:nvPr>
        </p:nvSpPr>
        <p:spPr>
          <a:xfrm>
            <a:off x="7699118" y="4055064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age Cycle">
  <p:cSld name="Four Stage Cycl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770c16202_4_527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c770c16202_4_527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g2c770c16202_4_527"/>
          <p:cNvSpPr/>
          <p:nvPr/>
        </p:nvSpPr>
        <p:spPr>
          <a:xfrm>
            <a:off x="3314700" y="3563938"/>
            <a:ext cx="2559050" cy="2133600"/>
          </a:xfrm>
          <a:custGeom>
            <a:rect b="b" l="l" r="r" t="t"/>
            <a:pathLst>
              <a:path extrusionOk="0" h="478" w="574">
                <a:moveTo>
                  <a:pt x="0" y="339"/>
                </a:moveTo>
                <a:cubicBezTo>
                  <a:pt x="82" y="478"/>
                  <a:pt x="82" y="478"/>
                  <a:pt x="82" y="478"/>
                </a:cubicBezTo>
                <a:cubicBezTo>
                  <a:pt x="346" y="474"/>
                  <a:pt x="561" y="263"/>
                  <a:pt x="574" y="1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294" y="0"/>
                  <a:pt x="294" y="0"/>
                  <a:pt x="294" y="0"/>
                </a:cubicBezTo>
                <a:cubicBezTo>
                  <a:pt x="282" y="109"/>
                  <a:pt x="192" y="194"/>
                  <a:pt x="82" y="199"/>
                </a:cubicBezTo>
                <a:lnTo>
                  <a:pt x="0" y="3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g2c770c16202_4_527"/>
          <p:cNvSpPr/>
          <p:nvPr/>
        </p:nvSpPr>
        <p:spPr>
          <a:xfrm>
            <a:off x="3741738" y="1223963"/>
            <a:ext cx="2132011" cy="2559050"/>
          </a:xfrm>
          <a:custGeom>
            <a:rect b="b" l="l" r="r" t="t"/>
            <a:pathLst>
              <a:path extrusionOk="0" h="573" w="478">
                <a:moveTo>
                  <a:pt x="478" y="491"/>
                </a:moveTo>
                <a:cubicBezTo>
                  <a:pt x="473" y="227"/>
                  <a:pt x="263" y="12"/>
                  <a:pt x="1" y="0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0" y="279"/>
                  <a:pt x="0" y="279"/>
                  <a:pt x="0" y="279"/>
                </a:cubicBezTo>
                <a:cubicBezTo>
                  <a:pt x="108" y="291"/>
                  <a:pt x="194" y="381"/>
                  <a:pt x="199" y="491"/>
                </a:cubicBezTo>
                <a:cubicBezTo>
                  <a:pt x="339" y="573"/>
                  <a:pt x="339" y="573"/>
                  <a:pt x="339" y="573"/>
                </a:cubicBezTo>
                <a:lnTo>
                  <a:pt x="478" y="4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g2c770c16202_4_527"/>
          <p:cNvSpPr/>
          <p:nvPr/>
        </p:nvSpPr>
        <p:spPr>
          <a:xfrm>
            <a:off x="1400175" y="1220788"/>
            <a:ext cx="2560638" cy="2133600"/>
          </a:xfrm>
          <a:custGeom>
            <a:rect b="b" l="l" r="r" t="t"/>
            <a:pathLst>
              <a:path extrusionOk="0" h="478" w="574">
                <a:moveTo>
                  <a:pt x="574" y="139"/>
                </a:moveTo>
                <a:cubicBezTo>
                  <a:pt x="492" y="0"/>
                  <a:pt x="492" y="0"/>
                  <a:pt x="492" y="0"/>
                </a:cubicBezTo>
                <a:cubicBezTo>
                  <a:pt x="228" y="5"/>
                  <a:pt x="13" y="215"/>
                  <a:pt x="0" y="477"/>
                </a:cubicBezTo>
                <a:cubicBezTo>
                  <a:pt x="139" y="395"/>
                  <a:pt x="139" y="395"/>
                  <a:pt x="139" y="395"/>
                </a:cubicBezTo>
                <a:cubicBezTo>
                  <a:pt x="280" y="478"/>
                  <a:pt x="280" y="478"/>
                  <a:pt x="280" y="478"/>
                </a:cubicBezTo>
                <a:cubicBezTo>
                  <a:pt x="292" y="370"/>
                  <a:pt x="382" y="284"/>
                  <a:pt x="492" y="279"/>
                </a:cubicBezTo>
                <a:lnTo>
                  <a:pt x="574" y="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g2c770c16202_4_527"/>
          <p:cNvSpPr/>
          <p:nvPr/>
        </p:nvSpPr>
        <p:spPr>
          <a:xfrm>
            <a:off x="1400175" y="3135313"/>
            <a:ext cx="2132013" cy="2562226"/>
          </a:xfrm>
          <a:custGeom>
            <a:rect b="b" l="l" r="r" t="t"/>
            <a:pathLst>
              <a:path extrusionOk="0" h="574" w="478">
                <a:moveTo>
                  <a:pt x="477" y="574"/>
                </a:moveTo>
                <a:cubicBezTo>
                  <a:pt x="395" y="435"/>
                  <a:pt x="395" y="435"/>
                  <a:pt x="395" y="435"/>
                </a:cubicBezTo>
                <a:cubicBezTo>
                  <a:pt x="478" y="294"/>
                  <a:pt x="478" y="294"/>
                  <a:pt x="478" y="294"/>
                </a:cubicBezTo>
                <a:cubicBezTo>
                  <a:pt x="370" y="282"/>
                  <a:pt x="284" y="193"/>
                  <a:pt x="279" y="82"/>
                </a:cubicBezTo>
                <a:cubicBezTo>
                  <a:pt x="139" y="0"/>
                  <a:pt x="139" y="0"/>
                  <a:pt x="139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5" y="346"/>
                  <a:pt x="215" y="561"/>
                  <a:pt x="477" y="574"/>
                </a:cubicBezTo>
                <a:close/>
              </a:path>
            </a:pathLst>
          </a:custGeom>
          <a:solidFill>
            <a:srgbClr val="E78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2c770c16202_4_527"/>
          <p:cNvSpPr/>
          <p:nvPr>
            <p:ph idx="2" type="pic"/>
          </p:nvPr>
        </p:nvSpPr>
        <p:spPr>
          <a:xfrm>
            <a:off x="1991201" y="1834792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2c770c16202_4_527"/>
          <p:cNvSpPr/>
          <p:nvPr>
            <p:ph idx="3" type="pic"/>
          </p:nvPr>
        </p:nvSpPr>
        <p:spPr>
          <a:xfrm>
            <a:off x="4300115" y="1847415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g2c770c16202_4_527"/>
          <p:cNvSpPr/>
          <p:nvPr>
            <p:ph idx="4" type="pic"/>
          </p:nvPr>
        </p:nvSpPr>
        <p:spPr>
          <a:xfrm>
            <a:off x="1988128" y="4070369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g2c770c16202_4_527"/>
          <p:cNvSpPr/>
          <p:nvPr>
            <p:ph idx="5" type="pic"/>
          </p:nvPr>
        </p:nvSpPr>
        <p:spPr>
          <a:xfrm>
            <a:off x="4300115" y="4070370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2c770c16202_4_527"/>
          <p:cNvSpPr txBox="1"/>
          <p:nvPr>
            <p:ph idx="1" type="body"/>
          </p:nvPr>
        </p:nvSpPr>
        <p:spPr>
          <a:xfrm>
            <a:off x="6853084" y="2184937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g2c770c16202_4_527"/>
          <p:cNvSpPr txBox="1"/>
          <p:nvPr>
            <p:ph idx="6" type="body"/>
          </p:nvPr>
        </p:nvSpPr>
        <p:spPr>
          <a:xfrm>
            <a:off x="9040761" y="2184936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2c770c16202_4_527"/>
          <p:cNvSpPr txBox="1"/>
          <p:nvPr>
            <p:ph idx="7" type="body"/>
          </p:nvPr>
        </p:nvSpPr>
        <p:spPr>
          <a:xfrm>
            <a:off x="6853084" y="2561533"/>
            <a:ext cx="203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g2c770c16202_4_527"/>
          <p:cNvSpPr txBox="1"/>
          <p:nvPr>
            <p:ph idx="8" type="body"/>
          </p:nvPr>
        </p:nvSpPr>
        <p:spPr>
          <a:xfrm>
            <a:off x="9040761" y="2564043"/>
            <a:ext cx="203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2c770c16202_4_527"/>
          <p:cNvSpPr txBox="1"/>
          <p:nvPr>
            <p:ph idx="9" type="body"/>
          </p:nvPr>
        </p:nvSpPr>
        <p:spPr>
          <a:xfrm>
            <a:off x="6853084" y="4013521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g2c770c16202_4_527"/>
          <p:cNvSpPr txBox="1"/>
          <p:nvPr>
            <p:ph idx="13" type="body"/>
          </p:nvPr>
        </p:nvSpPr>
        <p:spPr>
          <a:xfrm>
            <a:off x="9040761" y="4013520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g2c770c16202_4_527"/>
          <p:cNvSpPr txBox="1"/>
          <p:nvPr>
            <p:ph idx="14" type="body"/>
          </p:nvPr>
        </p:nvSpPr>
        <p:spPr>
          <a:xfrm>
            <a:off x="6853084" y="4390117"/>
            <a:ext cx="2035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g2c770c16202_4_527"/>
          <p:cNvSpPr txBox="1"/>
          <p:nvPr>
            <p:ph idx="15" type="body"/>
          </p:nvPr>
        </p:nvSpPr>
        <p:spPr>
          <a:xfrm>
            <a:off x="9040761" y="4392627"/>
            <a:ext cx="2035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770c16202_4_54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g2c770c16202_4_546"/>
          <p:cNvSpPr/>
          <p:nvPr/>
        </p:nvSpPr>
        <p:spPr>
          <a:xfrm>
            <a:off x="0" y="-83127"/>
            <a:ext cx="12192000" cy="10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770c16202_4_549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017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g2c770c16202_4_549"/>
          <p:cNvSpPr txBox="1"/>
          <p:nvPr>
            <p:ph type="title"/>
          </p:nvPr>
        </p:nvSpPr>
        <p:spPr>
          <a:xfrm>
            <a:off x="616528" y="1926579"/>
            <a:ext cx="5950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b="1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2c770c16202_4_54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g2c770c16202_4_549"/>
          <p:cNvSpPr txBox="1"/>
          <p:nvPr>
            <p:ph idx="1" type="body"/>
          </p:nvPr>
        </p:nvSpPr>
        <p:spPr>
          <a:xfrm>
            <a:off x="616528" y="3445759"/>
            <a:ext cx="53940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770c16202_4_554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g2c770c16202_4_554"/>
          <p:cNvSpPr txBox="1"/>
          <p:nvPr>
            <p:ph idx="1" type="body"/>
          </p:nvPr>
        </p:nvSpPr>
        <p:spPr>
          <a:xfrm>
            <a:off x="616528" y="125333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g2c770c16202_4_554"/>
          <p:cNvSpPr txBox="1"/>
          <p:nvPr>
            <p:ph idx="2" type="body"/>
          </p:nvPr>
        </p:nvSpPr>
        <p:spPr>
          <a:xfrm>
            <a:off x="5950528" y="125333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175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2c770c16202_4_55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c770c16202_4_356"/>
          <p:cNvSpPr txBox="1"/>
          <p:nvPr>
            <p:ph type="title"/>
          </p:nvPr>
        </p:nvSpPr>
        <p:spPr>
          <a:xfrm>
            <a:off x="616528" y="1926579"/>
            <a:ext cx="5950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b="1" sz="4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c770c16202_4_35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g2c770c16202_4_356"/>
          <p:cNvSpPr txBox="1"/>
          <p:nvPr>
            <p:ph idx="1" type="body"/>
          </p:nvPr>
        </p:nvSpPr>
        <p:spPr>
          <a:xfrm>
            <a:off x="616528" y="3445759"/>
            <a:ext cx="53940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2c770c16202_4_356"/>
          <p:cNvSpPr/>
          <p:nvPr/>
        </p:nvSpPr>
        <p:spPr>
          <a:xfrm>
            <a:off x="0" y="-1"/>
            <a:ext cx="12192000" cy="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Height Image">
  <p:cSld name="Full Height Imag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770c16202_4_559"/>
          <p:cNvSpPr/>
          <p:nvPr/>
        </p:nvSpPr>
        <p:spPr>
          <a:xfrm>
            <a:off x="0" y="0"/>
            <a:ext cx="12192000" cy="9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g2c770c16202_4_55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g2c770c16202_4_559"/>
          <p:cNvSpPr txBox="1"/>
          <p:nvPr>
            <p:ph idx="1" type="body"/>
          </p:nvPr>
        </p:nvSpPr>
        <p:spPr>
          <a:xfrm>
            <a:off x="5183188" y="1602658"/>
            <a:ext cx="6172200" cy="4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2" name="Google Shape;232;g2c770c16202_4_559"/>
          <p:cNvSpPr/>
          <p:nvPr/>
        </p:nvSpPr>
        <p:spPr>
          <a:xfrm>
            <a:off x="0" y="0"/>
            <a:ext cx="4257900" cy="68580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017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2c770c16202_4_559"/>
          <p:cNvSpPr txBox="1"/>
          <p:nvPr>
            <p:ph type="title"/>
          </p:nvPr>
        </p:nvSpPr>
        <p:spPr>
          <a:xfrm>
            <a:off x="489527" y="2329873"/>
            <a:ext cx="34359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Rows">
  <p:cSld name="Header and Row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770c16202_4_565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2c770c16202_4_565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2c770c16202_4_565"/>
          <p:cNvSpPr txBox="1"/>
          <p:nvPr>
            <p:ph idx="1" type="body"/>
          </p:nvPr>
        </p:nvSpPr>
        <p:spPr>
          <a:xfrm>
            <a:off x="466480" y="1244102"/>
            <a:ext cx="2893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g2c770c16202_4_565"/>
          <p:cNvSpPr txBox="1"/>
          <p:nvPr>
            <p:ph idx="2" type="body"/>
          </p:nvPr>
        </p:nvSpPr>
        <p:spPr>
          <a:xfrm>
            <a:off x="475760" y="1909106"/>
            <a:ext cx="289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2c770c16202_4_565"/>
          <p:cNvSpPr txBox="1"/>
          <p:nvPr>
            <p:ph idx="3" type="body"/>
          </p:nvPr>
        </p:nvSpPr>
        <p:spPr>
          <a:xfrm>
            <a:off x="4267200" y="1244102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g2c770c16202_4_565"/>
          <p:cNvSpPr txBox="1"/>
          <p:nvPr>
            <p:ph idx="4" type="body"/>
          </p:nvPr>
        </p:nvSpPr>
        <p:spPr>
          <a:xfrm>
            <a:off x="475760" y="2518904"/>
            <a:ext cx="2893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g2c770c16202_4_565"/>
          <p:cNvSpPr txBox="1"/>
          <p:nvPr>
            <p:ph idx="5" type="body"/>
          </p:nvPr>
        </p:nvSpPr>
        <p:spPr>
          <a:xfrm>
            <a:off x="485040" y="3183908"/>
            <a:ext cx="289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g2c770c16202_4_565"/>
          <p:cNvSpPr txBox="1"/>
          <p:nvPr>
            <p:ph idx="6" type="body"/>
          </p:nvPr>
        </p:nvSpPr>
        <p:spPr>
          <a:xfrm>
            <a:off x="4276480" y="251890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g2c770c16202_4_565"/>
          <p:cNvSpPr txBox="1"/>
          <p:nvPr>
            <p:ph idx="7" type="body"/>
          </p:nvPr>
        </p:nvSpPr>
        <p:spPr>
          <a:xfrm>
            <a:off x="466480" y="3770024"/>
            <a:ext cx="2893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g2c770c16202_4_565"/>
          <p:cNvSpPr txBox="1"/>
          <p:nvPr>
            <p:ph idx="8" type="body"/>
          </p:nvPr>
        </p:nvSpPr>
        <p:spPr>
          <a:xfrm>
            <a:off x="475760" y="4435028"/>
            <a:ext cx="289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g2c770c16202_4_565"/>
          <p:cNvSpPr txBox="1"/>
          <p:nvPr>
            <p:ph idx="9" type="body"/>
          </p:nvPr>
        </p:nvSpPr>
        <p:spPr>
          <a:xfrm>
            <a:off x="4267200" y="377002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g2c770c16202_4_565"/>
          <p:cNvSpPr txBox="1"/>
          <p:nvPr>
            <p:ph idx="13" type="body"/>
          </p:nvPr>
        </p:nvSpPr>
        <p:spPr>
          <a:xfrm>
            <a:off x="466480" y="5021144"/>
            <a:ext cx="2893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g2c770c16202_4_565"/>
          <p:cNvSpPr txBox="1"/>
          <p:nvPr>
            <p:ph idx="14" type="body"/>
          </p:nvPr>
        </p:nvSpPr>
        <p:spPr>
          <a:xfrm>
            <a:off x="475760" y="5686148"/>
            <a:ext cx="289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g2c770c16202_4_565"/>
          <p:cNvSpPr txBox="1"/>
          <p:nvPr>
            <p:ph idx="15" type="body"/>
          </p:nvPr>
        </p:nvSpPr>
        <p:spPr>
          <a:xfrm>
            <a:off x="4267200" y="502114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2 Bullet List">
  <p:cSld name="2x2 Bullet Lis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770c16202_4_58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2c770c16202_4_58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g2c770c16202_4_580"/>
          <p:cNvSpPr txBox="1"/>
          <p:nvPr>
            <p:ph idx="1" type="body"/>
          </p:nvPr>
        </p:nvSpPr>
        <p:spPr>
          <a:xfrm>
            <a:off x="627969" y="2005439"/>
            <a:ext cx="4986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g2c770c16202_4_580"/>
          <p:cNvSpPr txBox="1"/>
          <p:nvPr>
            <p:ph idx="2" type="body"/>
          </p:nvPr>
        </p:nvSpPr>
        <p:spPr>
          <a:xfrm>
            <a:off x="619106" y="1600200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g2c770c16202_4_580"/>
          <p:cNvSpPr txBox="1"/>
          <p:nvPr>
            <p:ph idx="3" type="body"/>
          </p:nvPr>
        </p:nvSpPr>
        <p:spPr>
          <a:xfrm>
            <a:off x="625293" y="4239558"/>
            <a:ext cx="498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g2c770c16202_4_580"/>
          <p:cNvSpPr txBox="1"/>
          <p:nvPr>
            <p:ph idx="4" type="body"/>
          </p:nvPr>
        </p:nvSpPr>
        <p:spPr>
          <a:xfrm>
            <a:off x="616430" y="3844151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g2c770c16202_4_580"/>
          <p:cNvSpPr txBox="1"/>
          <p:nvPr>
            <p:ph idx="5" type="body"/>
          </p:nvPr>
        </p:nvSpPr>
        <p:spPr>
          <a:xfrm>
            <a:off x="6560519" y="2005439"/>
            <a:ext cx="50052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g2c770c16202_4_580"/>
          <p:cNvSpPr txBox="1"/>
          <p:nvPr>
            <p:ph idx="6" type="body"/>
          </p:nvPr>
        </p:nvSpPr>
        <p:spPr>
          <a:xfrm>
            <a:off x="6570481" y="1600200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g2c770c16202_4_580"/>
          <p:cNvSpPr txBox="1"/>
          <p:nvPr>
            <p:ph idx="7" type="body"/>
          </p:nvPr>
        </p:nvSpPr>
        <p:spPr>
          <a:xfrm>
            <a:off x="6576456" y="4239558"/>
            <a:ext cx="500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g2c770c16202_4_580"/>
          <p:cNvSpPr txBox="1"/>
          <p:nvPr>
            <p:ph idx="8" type="body"/>
          </p:nvPr>
        </p:nvSpPr>
        <p:spPr>
          <a:xfrm>
            <a:off x="6567802" y="3844151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g2c770c16202_4_580"/>
          <p:cNvSpPr txBox="1"/>
          <p:nvPr>
            <p:ph idx="9" type="body"/>
          </p:nvPr>
        </p:nvSpPr>
        <p:spPr>
          <a:xfrm>
            <a:off x="615950" y="2325688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g2c770c16202_4_580"/>
          <p:cNvSpPr txBox="1"/>
          <p:nvPr>
            <p:ph idx="13" type="body"/>
          </p:nvPr>
        </p:nvSpPr>
        <p:spPr>
          <a:xfrm>
            <a:off x="609356" y="4582183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2c770c16202_4_580"/>
          <p:cNvSpPr txBox="1"/>
          <p:nvPr>
            <p:ph idx="14" type="body"/>
          </p:nvPr>
        </p:nvSpPr>
        <p:spPr>
          <a:xfrm>
            <a:off x="6560519" y="2325687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g2c770c16202_4_580"/>
          <p:cNvSpPr txBox="1"/>
          <p:nvPr>
            <p:ph idx="15" type="body"/>
          </p:nvPr>
        </p:nvSpPr>
        <p:spPr>
          <a:xfrm>
            <a:off x="6580431" y="4582183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e Contrast">
  <p:cSld name="Compare Contras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770c16202_4_595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2c770c16202_4_59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g2c770c16202_4_595"/>
          <p:cNvSpPr/>
          <p:nvPr/>
        </p:nvSpPr>
        <p:spPr>
          <a:xfrm>
            <a:off x="6096000" y="0"/>
            <a:ext cx="6096000" cy="146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g2c770c16202_4_595"/>
          <p:cNvSpPr txBox="1"/>
          <p:nvPr>
            <p:ph type="title"/>
          </p:nvPr>
        </p:nvSpPr>
        <p:spPr>
          <a:xfrm>
            <a:off x="615950" y="2967335"/>
            <a:ext cx="343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2c770c16202_4_595"/>
          <p:cNvSpPr txBox="1"/>
          <p:nvPr/>
        </p:nvSpPr>
        <p:spPr>
          <a:xfrm>
            <a:off x="7042726" y="2967335"/>
            <a:ext cx="343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Click to edit Master title style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c770c16202_4_595"/>
          <p:cNvSpPr txBox="1"/>
          <p:nvPr>
            <p:ph idx="1" type="body"/>
          </p:nvPr>
        </p:nvSpPr>
        <p:spPr>
          <a:xfrm>
            <a:off x="615950" y="2283913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g2c770c16202_4_595"/>
          <p:cNvSpPr txBox="1"/>
          <p:nvPr>
            <p:ph idx="2" type="body"/>
          </p:nvPr>
        </p:nvSpPr>
        <p:spPr>
          <a:xfrm>
            <a:off x="7042726" y="2283913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Boxes (Two-Column)">
  <p:cSld name="Callout Boxes (Two-Column)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770c16202_4_603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2c770c16202_4_60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g2c770c16202_4_603"/>
          <p:cNvSpPr txBox="1"/>
          <p:nvPr>
            <p:ph idx="1" type="body"/>
          </p:nvPr>
        </p:nvSpPr>
        <p:spPr>
          <a:xfrm>
            <a:off x="1799306" y="1215600"/>
            <a:ext cx="4149300" cy="7410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6" name="Google Shape;276;g2c770c16202_4_603"/>
          <p:cNvSpPr txBox="1"/>
          <p:nvPr>
            <p:ph idx="2" type="body"/>
          </p:nvPr>
        </p:nvSpPr>
        <p:spPr>
          <a:xfrm>
            <a:off x="1799306" y="2039512"/>
            <a:ext cx="41493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g2c770c16202_4_603"/>
          <p:cNvSpPr txBox="1"/>
          <p:nvPr>
            <p:ph idx="3" type="body"/>
          </p:nvPr>
        </p:nvSpPr>
        <p:spPr>
          <a:xfrm>
            <a:off x="6243482" y="1215600"/>
            <a:ext cx="4149300" cy="74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g2c770c16202_4_603"/>
          <p:cNvSpPr txBox="1"/>
          <p:nvPr>
            <p:ph idx="4" type="body"/>
          </p:nvPr>
        </p:nvSpPr>
        <p:spPr>
          <a:xfrm>
            <a:off x="6243482" y="2039512"/>
            <a:ext cx="41493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Content">
  <p:cSld name="Three Column Conte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770c16202_4_61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2c770c16202_4_61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g2c770c16202_4_610"/>
          <p:cNvSpPr txBox="1"/>
          <p:nvPr>
            <p:ph idx="1" type="body"/>
          </p:nvPr>
        </p:nvSpPr>
        <p:spPr>
          <a:xfrm>
            <a:off x="8064464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3" name="Google Shape;283;g2c770c16202_4_610"/>
          <p:cNvSpPr txBox="1"/>
          <p:nvPr>
            <p:ph idx="2" type="body"/>
          </p:nvPr>
        </p:nvSpPr>
        <p:spPr>
          <a:xfrm>
            <a:off x="8064464" y="1801091"/>
            <a:ext cx="3510900" cy="4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2c770c16202_4_610"/>
          <p:cNvSpPr txBox="1"/>
          <p:nvPr>
            <p:ph idx="3" type="body"/>
          </p:nvPr>
        </p:nvSpPr>
        <p:spPr>
          <a:xfrm>
            <a:off x="616529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5" name="Google Shape;285;g2c770c16202_4_610"/>
          <p:cNvSpPr txBox="1"/>
          <p:nvPr>
            <p:ph idx="4" type="body"/>
          </p:nvPr>
        </p:nvSpPr>
        <p:spPr>
          <a:xfrm>
            <a:off x="616529" y="1801091"/>
            <a:ext cx="3510900" cy="4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g2c770c16202_4_610"/>
          <p:cNvSpPr txBox="1"/>
          <p:nvPr>
            <p:ph idx="5" type="body"/>
          </p:nvPr>
        </p:nvSpPr>
        <p:spPr>
          <a:xfrm>
            <a:off x="4340496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7" name="Google Shape;287;g2c770c16202_4_610"/>
          <p:cNvSpPr txBox="1"/>
          <p:nvPr>
            <p:ph idx="6" type="body"/>
          </p:nvPr>
        </p:nvSpPr>
        <p:spPr>
          <a:xfrm>
            <a:off x="4340496" y="1801091"/>
            <a:ext cx="3510900" cy="4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 Content">
  <p:cSld name="Four Column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770c16202_4_61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g2c770c16202_4_61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g2c770c16202_4_619"/>
          <p:cNvSpPr txBox="1"/>
          <p:nvPr>
            <p:ph idx="1" type="body"/>
          </p:nvPr>
        </p:nvSpPr>
        <p:spPr>
          <a:xfrm>
            <a:off x="616529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2" name="Google Shape;292;g2c770c16202_4_619"/>
          <p:cNvSpPr txBox="1"/>
          <p:nvPr>
            <p:ph idx="2" type="body"/>
          </p:nvPr>
        </p:nvSpPr>
        <p:spPr>
          <a:xfrm>
            <a:off x="616529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g2c770c16202_4_619"/>
          <p:cNvSpPr txBox="1"/>
          <p:nvPr>
            <p:ph idx="3" type="body"/>
          </p:nvPr>
        </p:nvSpPr>
        <p:spPr>
          <a:xfrm>
            <a:off x="3418720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4" name="Google Shape;294;g2c770c16202_4_619"/>
          <p:cNvSpPr txBox="1"/>
          <p:nvPr>
            <p:ph idx="4" type="body"/>
          </p:nvPr>
        </p:nvSpPr>
        <p:spPr>
          <a:xfrm>
            <a:off x="3418720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g2c770c16202_4_619"/>
          <p:cNvSpPr txBox="1"/>
          <p:nvPr>
            <p:ph idx="5" type="body"/>
          </p:nvPr>
        </p:nvSpPr>
        <p:spPr>
          <a:xfrm>
            <a:off x="6226723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6" name="Google Shape;296;g2c770c16202_4_619"/>
          <p:cNvSpPr txBox="1"/>
          <p:nvPr>
            <p:ph idx="6" type="body"/>
          </p:nvPr>
        </p:nvSpPr>
        <p:spPr>
          <a:xfrm>
            <a:off x="6226723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g2c770c16202_4_619"/>
          <p:cNvSpPr txBox="1"/>
          <p:nvPr>
            <p:ph idx="7" type="body"/>
          </p:nvPr>
        </p:nvSpPr>
        <p:spPr>
          <a:xfrm>
            <a:off x="9028914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8" name="Google Shape;298;g2c770c16202_4_619"/>
          <p:cNvSpPr txBox="1"/>
          <p:nvPr>
            <p:ph idx="8" type="body"/>
          </p:nvPr>
        </p:nvSpPr>
        <p:spPr>
          <a:xfrm>
            <a:off x="9028914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9" name="Google Shape;299;g2c770c16202_4_619"/>
          <p:cNvCxnSpPr/>
          <p:nvPr/>
        </p:nvCxnSpPr>
        <p:spPr>
          <a:xfrm rot="10800000">
            <a:off x="3283974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g2c770c16202_4_619"/>
          <p:cNvCxnSpPr/>
          <p:nvPr/>
        </p:nvCxnSpPr>
        <p:spPr>
          <a:xfrm rot="10800000">
            <a:off x="6096000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g2c770c16202_4_619"/>
          <p:cNvCxnSpPr/>
          <p:nvPr/>
        </p:nvCxnSpPr>
        <p:spPr>
          <a:xfrm rot="10800000">
            <a:off x="8903109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nner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c770c16202_4_63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ay">
  <p:cSld name="Blank Gra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770c16202_4_635"/>
          <p:cNvSpPr/>
          <p:nvPr/>
        </p:nvSpPr>
        <p:spPr>
          <a:xfrm>
            <a:off x="0" y="-83127"/>
            <a:ext cx="12192000" cy="69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g2c770c16202_4_635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g2c770c16202_4_635"/>
          <p:cNvSpPr txBox="1"/>
          <p:nvPr/>
        </p:nvSpPr>
        <p:spPr>
          <a:xfrm>
            <a:off x="7989455" y="6403586"/>
            <a:ext cx="36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avy">
  <p:cSld name="Blank Nav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770c16202_4_639"/>
          <p:cNvSpPr/>
          <p:nvPr/>
        </p:nvSpPr>
        <p:spPr>
          <a:xfrm>
            <a:off x="0" y="-83127"/>
            <a:ext cx="12192000" cy="694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2c770c16202_4_63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g2c770c16202_4_639"/>
          <p:cNvSpPr txBox="1"/>
          <p:nvPr/>
        </p:nvSpPr>
        <p:spPr>
          <a:xfrm>
            <a:off x="7989455" y="6403586"/>
            <a:ext cx="36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c770c16202_4_36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2c770c16202_4_36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g2c770c16202_4_361"/>
          <p:cNvSpPr txBox="1"/>
          <p:nvPr>
            <p:ph idx="1" type="body"/>
          </p:nvPr>
        </p:nvSpPr>
        <p:spPr>
          <a:xfrm>
            <a:off x="5183188" y="1160206"/>
            <a:ext cx="61722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g2c770c16202_4_361"/>
          <p:cNvSpPr txBox="1"/>
          <p:nvPr>
            <p:ph idx="2" type="body"/>
          </p:nvPr>
        </p:nvSpPr>
        <p:spPr>
          <a:xfrm>
            <a:off x="615950" y="5266948"/>
            <a:ext cx="40641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g2c770c16202_4_361"/>
          <p:cNvSpPr/>
          <p:nvPr>
            <p:ph idx="3" type="pic"/>
          </p:nvPr>
        </p:nvSpPr>
        <p:spPr>
          <a:xfrm>
            <a:off x="615950" y="1160206"/>
            <a:ext cx="4064100" cy="41067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Column Content" type="obj">
  <p:cSld name="OBJEC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1b08b1458_0_1052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g221b08b1458_0_1052"/>
          <p:cNvSpPr txBox="1"/>
          <p:nvPr>
            <p:ph idx="1" type="body"/>
          </p:nvPr>
        </p:nvSpPr>
        <p:spPr>
          <a:xfrm>
            <a:off x="3359728" y="1607126"/>
            <a:ext cx="7325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g221b08b1458_0_1052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1b08b1458_0_1033"/>
          <p:cNvSpPr txBox="1"/>
          <p:nvPr>
            <p:ph type="title"/>
          </p:nvPr>
        </p:nvSpPr>
        <p:spPr>
          <a:xfrm>
            <a:off x="616528" y="2524431"/>
            <a:ext cx="105156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355"/>
              </a:buClr>
              <a:buSzPts val="3600"/>
              <a:buFont typeface="Open Sans"/>
              <a:buNone/>
              <a:defRPr b="1" sz="36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g221b08b1458_0_103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g221b08b1458_0_1033"/>
          <p:cNvSpPr txBox="1"/>
          <p:nvPr>
            <p:ph idx="1" type="body"/>
          </p:nvPr>
        </p:nvSpPr>
        <p:spPr>
          <a:xfrm>
            <a:off x="616528" y="3674268"/>
            <a:ext cx="45651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Column Content 1">
  <p:cSld name="Single-Column Conten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cb368d1df_0_328"/>
          <p:cNvSpPr txBox="1"/>
          <p:nvPr>
            <p:ph idx="1" type="body"/>
          </p:nvPr>
        </p:nvSpPr>
        <p:spPr>
          <a:xfrm>
            <a:off x="3359728" y="1607126"/>
            <a:ext cx="7325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g2ccb368d1df_0_328"/>
          <p:cNvSpPr txBox="1"/>
          <p:nvPr>
            <p:ph idx="12" type="sldNum"/>
          </p:nvPr>
        </p:nvSpPr>
        <p:spPr>
          <a:xfrm>
            <a:off x="616528" y="64244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8F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9090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g2ccb368d1df_0_328"/>
          <p:cNvSpPr txBox="1"/>
          <p:nvPr>
            <p:ph type="title"/>
          </p:nvPr>
        </p:nvSpPr>
        <p:spPr>
          <a:xfrm>
            <a:off x="0" y="154829"/>
            <a:ext cx="1219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21b08b1458_0_122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g221b08b1458_0_1221"/>
          <p:cNvSpPr txBox="1"/>
          <p:nvPr>
            <p:ph idx="1" type="body"/>
          </p:nvPr>
        </p:nvSpPr>
        <p:spPr>
          <a:xfrm>
            <a:off x="616528" y="125333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g221b08b1458_0_1221"/>
          <p:cNvSpPr txBox="1"/>
          <p:nvPr>
            <p:ph idx="2" type="body"/>
          </p:nvPr>
        </p:nvSpPr>
        <p:spPr>
          <a:xfrm>
            <a:off x="5950528" y="125333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175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g221b08b1458_0_122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338" name="Google Shape;338;g221b08b1458_0_1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0" y="0"/>
            <a:ext cx="1371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21b08b1458_0_1023"/>
          <p:cNvSpPr txBox="1"/>
          <p:nvPr>
            <p:ph type="ctrTitle"/>
          </p:nvPr>
        </p:nvSpPr>
        <p:spPr>
          <a:xfrm>
            <a:off x="623066" y="2028616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b="1" sz="40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g221b08b1458_0_1023"/>
          <p:cNvSpPr txBox="1"/>
          <p:nvPr>
            <p:ph idx="1" type="subTitle"/>
          </p:nvPr>
        </p:nvSpPr>
        <p:spPr>
          <a:xfrm>
            <a:off x="636532" y="4356595"/>
            <a:ext cx="453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41" name="Google Shape;341;g221b08b1458_0_10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9639" y="613018"/>
            <a:ext cx="1468013" cy="5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21b08b1458_0_10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0444" y="672652"/>
            <a:ext cx="1468014" cy="5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21b08b1458_0_10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520" y="592080"/>
            <a:ext cx="1557129" cy="55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21b08b1458_0_1023"/>
          <p:cNvSpPr txBox="1"/>
          <p:nvPr/>
        </p:nvSpPr>
        <p:spPr>
          <a:xfrm>
            <a:off x="7989455" y="6403586"/>
            <a:ext cx="36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g221b08b1458_0_1023"/>
          <p:cNvSpPr txBox="1"/>
          <p:nvPr>
            <p:ph idx="2" type="body"/>
          </p:nvPr>
        </p:nvSpPr>
        <p:spPr>
          <a:xfrm>
            <a:off x="622759" y="3228945"/>
            <a:ext cx="456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1"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g221b08b1458_0_1023"/>
          <p:cNvSpPr txBox="1"/>
          <p:nvPr>
            <p:ph idx="3" type="body"/>
          </p:nvPr>
        </p:nvSpPr>
        <p:spPr>
          <a:xfrm>
            <a:off x="622759" y="6019858"/>
            <a:ext cx="2851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1b08b1458_0_1037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221b08b1458_0_1037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g221b08b1458_0_1037"/>
          <p:cNvSpPr txBox="1"/>
          <p:nvPr>
            <p:ph idx="1" type="body"/>
          </p:nvPr>
        </p:nvSpPr>
        <p:spPr>
          <a:xfrm>
            <a:off x="5183188" y="1160206"/>
            <a:ext cx="61722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048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1" name="Google Shape;351;g221b08b1458_0_1037"/>
          <p:cNvSpPr txBox="1"/>
          <p:nvPr>
            <p:ph idx="2" type="body"/>
          </p:nvPr>
        </p:nvSpPr>
        <p:spPr>
          <a:xfrm>
            <a:off x="615950" y="5266948"/>
            <a:ext cx="40641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2" name="Google Shape;352;g221b08b1458_0_1037"/>
          <p:cNvSpPr/>
          <p:nvPr>
            <p:ph idx="3" type="pic"/>
          </p:nvPr>
        </p:nvSpPr>
        <p:spPr>
          <a:xfrm>
            <a:off x="615950" y="1160206"/>
            <a:ext cx="4064100" cy="41067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Boxes (Three Column)">
  <p:cSld name="Callout Boxes (Three Column)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1b08b1458_0_1043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g221b08b1458_0_104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g221b08b1458_0_1043"/>
          <p:cNvSpPr txBox="1"/>
          <p:nvPr>
            <p:ph idx="1" type="body"/>
          </p:nvPr>
        </p:nvSpPr>
        <p:spPr>
          <a:xfrm>
            <a:off x="8064464" y="1215600"/>
            <a:ext cx="3510900" cy="7215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7" name="Google Shape;357;g221b08b1458_0_1043"/>
          <p:cNvSpPr txBox="1"/>
          <p:nvPr>
            <p:ph idx="2" type="body"/>
          </p:nvPr>
        </p:nvSpPr>
        <p:spPr>
          <a:xfrm>
            <a:off x="8064464" y="2039512"/>
            <a:ext cx="35109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g221b08b1458_0_1043"/>
          <p:cNvSpPr txBox="1"/>
          <p:nvPr>
            <p:ph idx="3" type="body"/>
          </p:nvPr>
        </p:nvSpPr>
        <p:spPr>
          <a:xfrm>
            <a:off x="616529" y="1215600"/>
            <a:ext cx="3510900" cy="7215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9" name="Google Shape;359;g221b08b1458_0_1043"/>
          <p:cNvSpPr txBox="1"/>
          <p:nvPr>
            <p:ph idx="4" type="body"/>
          </p:nvPr>
        </p:nvSpPr>
        <p:spPr>
          <a:xfrm>
            <a:off x="616528" y="2039512"/>
            <a:ext cx="3510900" cy="365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g221b08b1458_0_1043"/>
          <p:cNvSpPr txBox="1"/>
          <p:nvPr>
            <p:ph idx="5" type="body"/>
          </p:nvPr>
        </p:nvSpPr>
        <p:spPr>
          <a:xfrm>
            <a:off x="4340496" y="1215600"/>
            <a:ext cx="3510900" cy="72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1" name="Google Shape;361;g221b08b1458_0_1043"/>
          <p:cNvSpPr txBox="1"/>
          <p:nvPr>
            <p:ph idx="6" type="body"/>
          </p:nvPr>
        </p:nvSpPr>
        <p:spPr>
          <a:xfrm>
            <a:off x="4340496" y="2039512"/>
            <a:ext cx="35109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 Column Short Text">
  <p:cSld name="Single- Column Short 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21b08b1458_0_105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g221b08b1458_0_1056"/>
          <p:cNvSpPr txBox="1"/>
          <p:nvPr>
            <p:ph idx="1" type="body"/>
          </p:nvPr>
        </p:nvSpPr>
        <p:spPr>
          <a:xfrm>
            <a:off x="2433484" y="2128460"/>
            <a:ext cx="73251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g221b08b1458_0_105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Text">
  <p:cSld name="Full-Page Tex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21b08b1458_0_1060"/>
          <p:cNvSpPr txBox="1"/>
          <p:nvPr>
            <p:ph idx="1" type="body"/>
          </p:nvPr>
        </p:nvSpPr>
        <p:spPr>
          <a:xfrm>
            <a:off x="616528" y="1616957"/>
            <a:ext cx="7325100" cy="3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g221b08b1458_0_106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g221b08b1458_0_1060"/>
          <p:cNvSpPr/>
          <p:nvPr/>
        </p:nvSpPr>
        <p:spPr>
          <a:xfrm>
            <a:off x="0" y="-88490"/>
            <a:ext cx="12192000" cy="11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21b08b1458_0_106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g221b08b1458_0_1064"/>
          <p:cNvSpPr/>
          <p:nvPr>
            <p:ph idx="2" type="pic"/>
          </p:nvPr>
        </p:nvSpPr>
        <p:spPr>
          <a:xfrm>
            <a:off x="6096000" y="983226"/>
            <a:ext cx="5479500" cy="5181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3" name="Google Shape;373;g221b08b1458_0_1064"/>
          <p:cNvSpPr txBox="1"/>
          <p:nvPr>
            <p:ph type="title"/>
          </p:nvPr>
        </p:nvSpPr>
        <p:spPr>
          <a:xfrm>
            <a:off x="616528" y="2524431"/>
            <a:ext cx="50916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355"/>
              </a:buClr>
              <a:buSzPts val="3600"/>
              <a:buFont typeface="Open Sans"/>
              <a:buNone/>
              <a:defRPr b="1" sz="36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g221b08b1458_0_1064"/>
          <p:cNvSpPr txBox="1"/>
          <p:nvPr>
            <p:ph idx="1" type="body"/>
          </p:nvPr>
        </p:nvSpPr>
        <p:spPr>
          <a:xfrm>
            <a:off x="616528" y="3674268"/>
            <a:ext cx="45651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Boxes (Three Column)">
  <p:cSld name="Callout Boxes (Three Column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770c16202_4_367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2c770c16202_4_367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2c770c16202_4_367"/>
          <p:cNvSpPr txBox="1"/>
          <p:nvPr>
            <p:ph idx="1" type="body"/>
          </p:nvPr>
        </p:nvSpPr>
        <p:spPr>
          <a:xfrm>
            <a:off x="8064464" y="1215600"/>
            <a:ext cx="3510900" cy="7215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g2c770c16202_4_367"/>
          <p:cNvSpPr txBox="1"/>
          <p:nvPr>
            <p:ph idx="2" type="body"/>
          </p:nvPr>
        </p:nvSpPr>
        <p:spPr>
          <a:xfrm>
            <a:off x="8064464" y="2039512"/>
            <a:ext cx="35109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g2c770c16202_4_367"/>
          <p:cNvSpPr txBox="1"/>
          <p:nvPr>
            <p:ph idx="3" type="body"/>
          </p:nvPr>
        </p:nvSpPr>
        <p:spPr>
          <a:xfrm>
            <a:off x="616529" y="1215600"/>
            <a:ext cx="3510900" cy="7215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g2c770c16202_4_367"/>
          <p:cNvSpPr txBox="1"/>
          <p:nvPr>
            <p:ph idx="4" type="body"/>
          </p:nvPr>
        </p:nvSpPr>
        <p:spPr>
          <a:xfrm>
            <a:off x="616529" y="2039512"/>
            <a:ext cx="35109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g2c770c16202_4_367"/>
          <p:cNvSpPr txBox="1"/>
          <p:nvPr>
            <p:ph idx="5" type="body"/>
          </p:nvPr>
        </p:nvSpPr>
        <p:spPr>
          <a:xfrm>
            <a:off x="4340496" y="1215600"/>
            <a:ext cx="3510900" cy="72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2c770c16202_4_367"/>
          <p:cNvSpPr txBox="1"/>
          <p:nvPr>
            <p:ph idx="6" type="body"/>
          </p:nvPr>
        </p:nvSpPr>
        <p:spPr>
          <a:xfrm>
            <a:off x="4340496" y="2039512"/>
            <a:ext cx="35109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hart (Small)">
  <p:cSld name="Team Chart (Small)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1b08b1458_0_106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g221b08b1458_0_106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g221b08b1458_0_1069"/>
          <p:cNvSpPr/>
          <p:nvPr>
            <p:ph idx="2" type="pic"/>
          </p:nvPr>
        </p:nvSpPr>
        <p:spPr>
          <a:xfrm>
            <a:off x="1146465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9" name="Google Shape;379;g221b08b1458_0_1069"/>
          <p:cNvSpPr/>
          <p:nvPr>
            <p:ph idx="3" type="pic"/>
          </p:nvPr>
        </p:nvSpPr>
        <p:spPr>
          <a:xfrm>
            <a:off x="3672610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0" name="Google Shape;380;g221b08b1458_0_1069"/>
          <p:cNvSpPr/>
          <p:nvPr>
            <p:ph idx="4" type="pic"/>
          </p:nvPr>
        </p:nvSpPr>
        <p:spPr>
          <a:xfrm>
            <a:off x="6198755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1" name="Google Shape;381;g221b08b1458_0_1069"/>
          <p:cNvSpPr/>
          <p:nvPr>
            <p:ph idx="5" type="pic"/>
          </p:nvPr>
        </p:nvSpPr>
        <p:spPr>
          <a:xfrm>
            <a:off x="8724900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2" name="Google Shape;382;g221b08b1458_0_1069"/>
          <p:cNvSpPr txBox="1"/>
          <p:nvPr>
            <p:ph idx="1" type="body"/>
          </p:nvPr>
        </p:nvSpPr>
        <p:spPr>
          <a:xfrm>
            <a:off x="1146175" y="4584808"/>
            <a:ext cx="228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g221b08b1458_0_1069"/>
          <p:cNvSpPr txBox="1"/>
          <p:nvPr>
            <p:ph idx="6" type="body"/>
          </p:nvPr>
        </p:nvSpPr>
        <p:spPr>
          <a:xfrm>
            <a:off x="1146175" y="5042671"/>
            <a:ext cx="228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g221b08b1458_0_1069"/>
          <p:cNvSpPr txBox="1"/>
          <p:nvPr>
            <p:ph idx="7" type="body"/>
          </p:nvPr>
        </p:nvSpPr>
        <p:spPr>
          <a:xfrm>
            <a:off x="3672610" y="4584809"/>
            <a:ext cx="228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g221b08b1458_0_1069"/>
          <p:cNvSpPr txBox="1"/>
          <p:nvPr>
            <p:ph idx="8" type="body"/>
          </p:nvPr>
        </p:nvSpPr>
        <p:spPr>
          <a:xfrm>
            <a:off x="3672610" y="5042671"/>
            <a:ext cx="228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g221b08b1458_0_1069"/>
          <p:cNvSpPr txBox="1"/>
          <p:nvPr>
            <p:ph idx="9" type="body"/>
          </p:nvPr>
        </p:nvSpPr>
        <p:spPr>
          <a:xfrm>
            <a:off x="6198755" y="4584809"/>
            <a:ext cx="228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g221b08b1458_0_1069"/>
          <p:cNvSpPr txBox="1"/>
          <p:nvPr>
            <p:ph idx="13" type="body"/>
          </p:nvPr>
        </p:nvSpPr>
        <p:spPr>
          <a:xfrm>
            <a:off x="6198755" y="5042671"/>
            <a:ext cx="228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g221b08b1458_0_1069"/>
          <p:cNvSpPr txBox="1"/>
          <p:nvPr>
            <p:ph idx="14" type="body"/>
          </p:nvPr>
        </p:nvSpPr>
        <p:spPr>
          <a:xfrm>
            <a:off x="8724900" y="4584809"/>
            <a:ext cx="228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g221b08b1458_0_1069"/>
          <p:cNvSpPr txBox="1"/>
          <p:nvPr>
            <p:ph idx="15" type="body"/>
          </p:nvPr>
        </p:nvSpPr>
        <p:spPr>
          <a:xfrm>
            <a:off x="8724900" y="5042671"/>
            <a:ext cx="228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hart (Large)">
  <p:cSld name="Team Chart (Large)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21b08b1458_0_1084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g221b08b1458_0_108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g221b08b1458_0_1084"/>
          <p:cNvSpPr/>
          <p:nvPr>
            <p:ph idx="2" type="pic"/>
          </p:nvPr>
        </p:nvSpPr>
        <p:spPr>
          <a:xfrm>
            <a:off x="2372594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4" name="Google Shape;394;g221b08b1458_0_1084"/>
          <p:cNvSpPr txBox="1"/>
          <p:nvPr>
            <p:ph idx="1" type="body"/>
          </p:nvPr>
        </p:nvSpPr>
        <p:spPr>
          <a:xfrm>
            <a:off x="2372594" y="2633115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g221b08b1458_0_1084"/>
          <p:cNvSpPr txBox="1"/>
          <p:nvPr>
            <p:ph idx="3" type="body"/>
          </p:nvPr>
        </p:nvSpPr>
        <p:spPr>
          <a:xfrm>
            <a:off x="2372594" y="3069334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g221b08b1458_0_1084"/>
          <p:cNvSpPr/>
          <p:nvPr>
            <p:ph idx="4" type="pic"/>
          </p:nvPr>
        </p:nvSpPr>
        <p:spPr>
          <a:xfrm>
            <a:off x="4284968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7" name="Google Shape;397;g221b08b1458_0_1084"/>
          <p:cNvSpPr txBox="1"/>
          <p:nvPr>
            <p:ph idx="5" type="body"/>
          </p:nvPr>
        </p:nvSpPr>
        <p:spPr>
          <a:xfrm>
            <a:off x="4284968" y="2633115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g221b08b1458_0_1084"/>
          <p:cNvSpPr txBox="1"/>
          <p:nvPr>
            <p:ph idx="6" type="body"/>
          </p:nvPr>
        </p:nvSpPr>
        <p:spPr>
          <a:xfrm>
            <a:off x="4284968" y="3069334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g221b08b1458_0_1084"/>
          <p:cNvSpPr/>
          <p:nvPr>
            <p:ph idx="7" type="pic"/>
          </p:nvPr>
        </p:nvSpPr>
        <p:spPr>
          <a:xfrm>
            <a:off x="8109716" y="992694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0" name="Google Shape;400;g221b08b1458_0_1084"/>
          <p:cNvSpPr txBox="1"/>
          <p:nvPr>
            <p:ph idx="8" type="body"/>
          </p:nvPr>
        </p:nvSpPr>
        <p:spPr>
          <a:xfrm>
            <a:off x="8109716" y="2633115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g221b08b1458_0_1084"/>
          <p:cNvSpPr txBox="1"/>
          <p:nvPr>
            <p:ph idx="9" type="body"/>
          </p:nvPr>
        </p:nvSpPr>
        <p:spPr>
          <a:xfrm>
            <a:off x="8109716" y="3069334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g221b08b1458_0_1084"/>
          <p:cNvSpPr/>
          <p:nvPr>
            <p:ph idx="13" type="pic"/>
          </p:nvPr>
        </p:nvSpPr>
        <p:spPr>
          <a:xfrm>
            <a:off x="6197342" y="1007257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3" name="Google Shape;403;g221b08b1458_0_1084"/>
          <p:cNvSpPr txBox="1"/>
          <p:nvPr>
            <p:ph idx="14" type="body"/>
          </p:nvPr>
        </p:nvSpPr>
        <p:spPr>
          <a:xfrm>
            <a:off x="6197342" y="2647678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g221b08b1458_0_1084"/>
          <p:cNvSpPr txBox="1"/>
          <p:nvPr>
            <p:ph idx="15" type="body"/>
          </p:nvPr>
        </p:nvSpPr>
        <p:spPr>
          <a:xfrm>
            <a:off x="6197342" y="3083897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g221b08b1458_0_1084"/>
          <p:cNvSpPr/>
          <p:nvPr>
            <p:ph idx="16" type="pic"/>
          </p:nvPr>
        </p:nvSpPr>
        <p:spPr>
          <a:xfrm>
            <a:off x="2372594" y="365328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6" name="Google Shape;406;g221b08b1458_0_1084"/>
          <p:cNvSpPr txBox="1"/>
          <p:nvPr>
            <p:ph idx="17" type="body"/>
          </p:nvPr>
        </p:nvSpPr>
        <p:spPr>
          <a:xfrm>
            <a:off x="2372594" y="5293710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g221b08b1458_0_1084"/>
          <p:cNvSpPr txBox="1"/>
          <p:nvPr>
            <p:ph idx="18" type="body"/>
          </p:nvPr>
        </p:nvSpPr>
        <p:spPr>
          <a:xfrm>
            <a:off x="2372594" y="5729929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g221b08b1458_0_1084"/>
          <p:cNvSpPr/>
          <p:nvPr>
            <p:ph idx="19" type="pic"/>
          </p:nvPr>
        </p:nvSpPr>
        <p:spPr>
          <a:xfrm>
            <a:off x="4284968" y="365328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9" name="Google Shape;409;g221b08b1458_0_1084"/>
          <p:cNvSpPr txBox="1"/>
          <p:nvPr>
            <p:ph idx="20" type="body"/>
          </p:nvPr>
        </p:nvSpPr>
        <p:spPr>
          <a:xfrm>
            <a:off x="4284968" y="5293710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g221b08b1458_0_1084"/>
          <p:cNvSpPr txBox="1"/>
          <p:nvPr>
            <p:ph idx="21" type="body"/>
          </p:nvPr>
        </p:nvSpPr>
        <p:spPr>
          <a:xfrm>
            <a:off x="4284968" y="5729929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g221b08b1458_0_1084"/>
          <p:cNvSpPr/>
          <p:nvPr>
            <p:ph idx="22" type="pic"/>
          </p:nvPr>
        </p:nvSpPr>
        <p:spPr>
          <a:xfrm>
            <a:off x="8109716" y="3653289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2" name="Google Shape;412;g221b08b1458_0_1084"/>
          <p:cNvSpPr txBox="1"/>
          <p:nvPr>
            <p:ph idx="23" type="body"/>
          </p:nvPr>
        </p:nvSpPr>
        <p:spPr>
          <a:xfrm>
            <a:off x="8109716" y="5293710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g221b08b1458_0_1084"/>
          <p:cNvSpPr txBox="1"/>
          <p:nvPr>
            <p:ph idx="24" type="body"/>
          </p:nvPr>
        </p:nvSpPr>
        <p:spPr>
          <a:xfrm>
            <a:off x="8109716" y="5729929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g221b08b1458_0_1084"/>
          <p:cNvSpPr/>
          <p:nvPr>
            <p:ph idx="25" type="pic"/>
          </p:nvPr>
        </p:nvSpPr>
        <p:spPr>
          <a:xfrm>
            <a:off x="6197342" y="3667852"/>
            <a:ext cx="1727400" cy="17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5" name="Google Shape;415;g221b08b1458_0_1084"/>
          <p:cNvSpPr txBox="1"/>
          <p:nvPr>
            <p:ph idx="26" type="body"/>
          </p:nvPr>
        </p:nvSpPr>
        <p:spPr>
          <a:xfrm>
            <a:off x="6197342" y="5308273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g221b08b1458_0_1084"/>
          <p:cNvSpPr txBox="1"/>
          <p:nvPr>
            <p:ph idx="27" type="body"/>
          </p:nvPr>
        </p:nvSpPr>
        <p:spPr>
          <a:xfrm>
            <a:off x="6197342" y="5744492"/>
            <a:ext cx="17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21b08b1458_0_111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g221b08b1458_0_111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g221b08b1458_0_1111"/>
          <p:cNvSpPr txBox="1"/>
          <p:nvPr>
            <p:ph idx="1" type="body"/>
          </p:nvPr>
        </p:nvSpPr>
        <p:spPr>
          <a:xfrm>
            <a:off x="1530350" y="983084"/>
            <a:ext cx="2743200" cy="1005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g221b08b1458_0_1111"/>
          <p:cNvSpPr txBox="1"/>
          <p:nvPr>
            <p:ph idx="2" type="body"/>
          </p:nvPr>
        </p:nvSpPr>
        <p:spPr>
          <a:xfrm>
            <a:off x="4277360" y="984758"/>
            <a:ext cx="6394500" cy="1023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g221b08b1458_0_1111"/>
          <p:cNvSpPr txBox="1"/>
          <p:nvPr>
            <p:ph idx="3" type="body"/>
          </p:nvPr>
        </p:nvSpPr>
        <p:spPr>
          <a:xfrm>
            <a:off x="1537335" y="1579366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3" name="Google Shape;423;g221b08b1458_0_1111"/>
          <p:cNvSpPr txBox="1"/>
          <p:nvPr>
            <p:ph idx="4" type="body"/>
          </p:nvPr>
        </p:nvSpPr>
        <p:spPr>
          <a:xfrm>
            <a:off x="1537335" y="2000006"/>
            <a:ext cx="2743200" cy="9939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4" name="Google Shape;424;g221b08b1458_0_1111"/>
          <p:cNvSpPr txBox="1"/>
          <p:nvPr>
            <p:ph idx="5" type="body"/>
          </p:nvPr>
        </p:nvSpPr>
        <p:spPr>
          <a:xfrm>
            <a:off x="4267200" y="2009304"/>
            <a:ext cx="6394500" cy="9921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5" name="Google Shape;425;g221b08b1458_0_1111"/>
          <p:cNvSpPr txBox="1"/>
          <p:nvPr>
            <p:ph idx="6" type="body"/>
          </p:nvPr>
        </p:nvSpPr>
        <p:spPr>
          <a:xfrm>
            <a:off x="1537335" y="2569162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g221b08b1458_0_1111"/>
          <p:cNvSpPr txBox="1"/>
          <p:nvPr>
            <p:ph idx="7" type="body"/>
          </p:nvPr>
        </p:nvSpPr>
        <p:spPr>
          <a:xfrm>
            <a:off x="1530350" y="2993813"/>
            <a:ext cx="2743200" cy="10317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g221b08b1458_0_1111"/>
          <p:cNvSpPr txBox="1"/>
          <p:nvPr>
            <p:ph idx="8" type="body"/>
          </p:nvPr>
        </p:nvSpPr>
        <p:spPr>
          <a:xfrm>
            <a:off x="4273550" y="3003110"/>
            <a:ext cx="6394500" cy="10224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g221b08b1458_0_1111"/>
          <p:cNvSpPr txBox="1"/>
          <p:nvPr>
            <p:ph idx="9" type="body"/>
          </p:nvPr>
        </p:nvSpPr>
        <p:spPr>
          <a:xfrm>
            <a:off x="1523365" y="3581532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g221b08b1458_0_1111"/>
          <p:cNvSpPr txBox="1"/>
          <p:nvPr>
            <p:ph idx="13" type="body"/>
          </p:nvPr>
        </p:nvSpPr>
        <p:spPr>
          <a:xfrm>
            <a:off x="1530350" y="4035372"/>
            <a:ext cx="2743200" cy="9789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0" name="Google Shape;430;g221b08b1458_0_1111"/>
          <p:cNvSpPr txBox="1"/>
          <p:nvPr>
            <p:ph idx="14" type="body"/>
          </p:nvPr>
        </p:nvSpPr>
        <p:spPr>
          <a:xfrm>
            <a:off x="4273550" y="4027306"/>
            <a:ext cx="6394500" cy="10098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g221b08b1458_0_1111"/>
          <p:cNvSpPr txBox="1"/>
          <p:nvPr>
            <p:ph idx="15" type="body"/>
          </p:nvPr>
        </p:nvSpPr>
        <p:spPr>
          <a:xfrm>
            <a:off x="1537335" y="4595573"/>
            <a:ext cx="2743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g221b08b1458_0_1111"/>
          <p:cNvSpPr txBox="1"/>
          <p:nvPr>
            <p:ph idx="16" type="body"/>
          </p:nvPr>
        </p:nvSpPr>
        <p:spPr>
          <a:xfrm>
            <a:off x="1530350" y="5031173"/>
            <a:ext cx="2743200" cy="1053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g221b08b1458_0_1111"/>
          <p:cNvSpPr txBox="1"/>
          <p:nvPr>
            <p:ph idx="17" type="body"/>
          </p:nvPr>
        </p:nvSpPr>
        <p:spPr>
          <a:xfrm>
            <a:off x="4273550" y="5037130"/>
            <a:ext cx="6394500" cy="10488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g221b08b1458_0_1111"/>
          <p:cNvSpPr txBox="1"/>
          <p:nvPr>
            <p:ph idx="18" type="body"/>
          </p:nvPr>
        </p:nvSpPr>
        <p:spPr>
          <a:xfrm>
            <a:off x="1530350" y="5651820"/>
            <a:ext cx="2743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Level Agenda">
  <p:cSld name="Single Level Agenda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1b08b1458_0_112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g221b08b1458_0_112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g221b08b1458_0_1129"/>
          <p:cNvSpPr txBox="1"/>
          <p:nvPr>
            <p:ph idx="1" type="body"/>
          </p:nvPr>
        </p:nvSpPr>
        <p:spPr>
          <a:xfrm>
            <a:off x="616528" y="1298359"/>
            <a:ext cx="1821300" cy="1113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g221b08b1458_0_1129"/>
          <p:cNvSpPr txBox="1"/>
          <p:nvPr>
            <p:ph idx="2" type="body"/>
          </p:nvPr>
        </p:nvSpPr>
        <p:spPr>
          <a:xfrm>
            <a:off x="2437822" y="1302006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g221b08b1458_0_1129"/>
          <p:cNvSpPr txBox="1"/>
          <p:nvPr>
            <p:ph idx="3" type="body"/>
          </p:nvPr>
        </p:nvSpPr>
        <p:spPr>
          <a:xfrm>
            <a:off x="616528" y="2419038"/>
            <a:ext cx="1821300" cy="110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g221b08b1458_0_1129"/>
          <p:cNvSpPr txBox="1"/>
          <p:nvPr>
            <p:ph idx="4" type="body"/>
          </p:nvPr>
        </p:nvSpPr>
        <p:spPr>
          <a:xfrm>
            <a:off x="2437822" y="2420636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g221b08b1458_0_1129"/>
          <p:cNvSpPr txBox="1"/>
          <p:nvPr>
            <p:ph idx="5" type="body"/>
          </p:nvPr>
        </p:nvSpPr>
        <p:spPr>
          <a:xfrm>
            <a:off x="616527" y="3535620"/>
            <a:ext cx="1821300" cy="11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3" name="Google Shape;443;g221b08b1458_0_1129"/>
          <p:cNvSpPr txBox="1"/>
          <p:nvPr>
            <p:ph idx="6" type="body"/>
          </p:nvPr>
        </p:nvSpPr>
        <p:spPr>
          <a:xfrm>
            <a:off x="2437822" y="3534021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4" name="Google Shape;444;g221b08b1458_0_1129"/>
          <p:cNvSpPr txBox="1"/>
          <p:nvPr>
            <p:ph idx="7" type="body"/>
          </p:nvPr>
        </p:nvSpPr>
        <p:spPr>
          <a:xfrm>
            <a:off x="616527" y="4643483"/>
            <a:ext cx="1821300" cy="1113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g221b08b1458_0_1129"/>
          <p:cNvSpPr txBox="1"/>
          <p:nvPr>
            <p:ph idx="8" type="body"/>
          </p:nvPr>
        </p:nvSpPr>
        <p:spPr>
          <a:xfrm>
            <a:off x="2437822" y="4643483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g221b08b1458_0_1129"/>
          <p:cNvSpPr txBox="1"/>
          <p:nvPr>
            <p:ph idx="9" type="body"/>
          </p:nvPr>
        </p:nvSpPr>
        <p:spPr>
          <a:xfrm>
            <a:off x="6233652" y="1307879"/>
            <a:ext cx="1821300" cy="1103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g221b08b1458_0_1129"/>
          <p:cNvSpPr txBox="1"/>
          <p:nvPr>
            <p:ph idx="13" type="body"/>
          </p:nvPr>
        </p:nvSpPr>
        <p:spPr>
          <a:xfrm>
            <a:off x="8054947" y="1298359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8" name="Google Shape;448;g221b08b1458_0_1129"/>
          <p:cNvSpPr txBox="1"/>
          <p:nvPr>
            <p:ph idx="14" type="body"/>
          </p:nvPr>
        </p:nvSpPr>
        <p:spPr>
          <a:xfrm>
            <a:off x="6233652" y="2411115"/>
            <a:ext cx="1821300" cy="1122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g221b08b1458_0_1129"/>
          <p:cNvSpPr txBox="1"/>
          <p:nvPr>
            <p:ph idx="15" type="body"/>
          </p:nvPr>
        </p:nvSpPr>
        <p:spPr>
          <a:xfrm>
            <a:off x="8054947" y="2420635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g221b08b1458_0_1129"/>
          <p:cNvSpPr txBox="1"/>
          <p:nvPr>
            <p:ph idx="16" type="body"/>
          </p:nvPr>
        </p:nvSpPr>
        <p:spPr>
          <a:xfrm>
            <a:off x="6233652" y="3521206"/>
            <a:ext cx="1821300" cy="1122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g221b08b1458_0_1129"/>
          <p:cNvSpPr txBox="1"/>
          <p:nvPr>
            <p:ph idx="17" type="body"/>
          </p:nvPr>
        </p:nvSpPr>
        <p:spPr>
          <a:xfrm>
            <a:off x="8054947" y="3533391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g221b08b1458_0_1129"/>
          <p:cNvSpPr txBox="1"/>
          <p:nvPr>
            <p:ph idx="18" type="body"/>
          </p:nvPr>
        </p:nvSpPr>
        <p:spPr>
          <a:xfrm>
            <a:off x="6233652" y="4643482"/>
            <a:ext cx="1821300" cy="1113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3" name="Google Shape;453;g221b08b1458_0_1129"/>
          <p:cNvSpPr txBox="1"/>
          <p:nvPr>
            <p:ph idx="19" type="body"/>
          </p:nvPr>
        </p:nvSpPr>
        <p:spPr>
          <a:xfrm>
            <a:off x="8054947" y="4643482"/>
            <a:ext cx="3520500" cy="11133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Icons">
  <p:cSld name="Five Icons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1b08b1458_0_1148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g221b08b1458_0_1148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g221b08b1458_0_1148"/>
          <p:cNvSpPr txBox="1"/>
          <p:nvPr>
            <p:ph idx="1" type="body"/>
          </p:nvPr>
        </p:nvSpPr>
        <p:spPr>
          <a:xfrm>
            <a:off x="626053" y="3566695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8" name="Google Shape;458;g221b08b1458_0_1148"/>
          <p:cNvSpPr txBox="1"/>
          <p:nvPr>
            <p:ph idx="2" type="body"/>
          </p:nvPr>
        </p:nvSpPr>
        <p:spPr>
          <a:xfrm>
            <a:off x="2935974" y="3570169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9" name="Google Shape;459;g221b08b1458_0_1148"/>
          <p:cNvSpPr txBox="1"/>
          <p:nvPr>
            <p:ph idx="3" type="body"/>
          </p:nvPr>
        </p:nvSpPr>
        <p:spPr>
          <a:xfrm>
            <a:off x="5249862" y="3566694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g221b08b1458_0_1148"/>
          <p:cNvSpPr txBox="1"/>
          <p:nvPr>
            <p:ph idx="4" type="body"/>
          </p:nvPr>
        </p:nvSpPr>
        <p:spPr>
          <a:xfrm>
            <a:off x="7561766" y="3566694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g221b08b1458_0_1148"/>
          <p:cNvSpPr txBox="1"/>
          <p:nvPr>
            <p:ph idx="5" type="body"/>
          </p:nvPr>
        </p:nvSpPr>
        <p:spPr>
          <a:xfrm>
            <a:off x="9873672" y="3544090"/>
            <a:ext cx="169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g221b08b1458_0_1148"/>
          <p:cNvSpPr/>
          <p:nvPr>
            <p:ph idx="6" type="pic"/>
          </p:nvPr>
        </p:nvSpPr>
        <p:spPr>
          <a:xfrm>
            <a:off x="904015" y="2163763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g221b08b1458_0_1148"/>
          <p:cNvSpPr/>
          <p:nvPr>
            <p:ph idx="7" type="pic"/>
          </p:nvPr>
        </p:nvSpPr>
        <p:spPr>
          <a:xfrm>
            <a:off x="3209970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g221b08b1458_0_1148"/>
          <p:cNvSpPr/>
          <p:nvPr>
            <p:ph idx="8" type="pic"/>
          </p:nvPr>
        </p:nvSpPr>
        <p:spPr>
          <a:xfrm>
            <a:off x="5523858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g221b08b1458_0_1148"/>
          <p:cNvSpPr/>
          <p:nvPr>
            <p:ph idx="9" type="pic"/>
          </p:nvPr>
        </p:nvSpPr>
        <p:spPr>
          <a:xfrm>
            <a:off x="7835762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g221b08b1458_0_1148"/>
          <p:cNvSpPr/>
          <p:nvPr>
            <p:ph idx="13" type="pic"/>
          </p:nvPr>
        </p:nvSpPr>
        <p:spPr>
          <a:xfrm>
            <a:off x="10147667" y="2163762"/>
            <a:ext cx="1144200" cy="11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g221b08b1458_0_1148"/>
          <p:cNvSpPr txBox="1"/>
          <p:nvPr>
            <p:ph idx="14" type="body"/>
          </p:nvPr>
        </p:nvSpPr>
        <p:spPr>
          <a:xfrm>
            <a:off x="626053" y="4172133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8" name="Google Shape;468;g221b08b1458_0_1148"/>
          <p:cNvSpPr txBox="1"/>
          <p:nvPr>
            <p:ph idx="15" type="body"/>
          </p:nvPr>
        </p:nvSpPr>
        <p:spPr>
          <a:xfrm>
            <a:off x="2935974" y="4172133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g221b08b1458_0_1148"/>
          <p:cNvSpPr txBox="1"/>
          <p:nvPr>
            <p:ph idx="16" type="body"/>
          </p:nvPr>
        </p:nvSpPr>
        <p:spPr>
          <a:xfrm>
            <a:off x="5249862" y="4170440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g221b08b1458_0_1148"/>
          <p:cNvSpPr txBox="1"/>
          <p:nvPr>
            <p:ph idx="17" type="body"/>
          </p:nvPr>
        </p:nvSpPr>
        <p:spPr>
          <a:xfrm>
            <a:off x="7561766" y="4170441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g221b08b1458_0_1148"/>
          <p:cNvSpPr txBox="1"/>
          <p:nvPr>
            <p:ph idx="18" type="body"/>
          </p:nvPr>
        </p:nvSpPr>
        <p:spPr>
          <a:xfrm>
            <a:off x="9873672" y="4170441"/>
            <a:ext cx="1692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21b08b1458_0_116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g221b08b1458_0_116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75" name="Google Shape;475;g221b08b1458_0_1166"/>
          <p:cNvGrpSpPr/>
          <p:nvPr/>
        </p:nvGrpSpPr>
        <p:grpSpPr>
          <a:xfrm>
            <a:off x="644526" y="1307969"/>
            <a:ext cx="1728787" cy="4419046"/>
            <a:chOff x="628650" y="1914525"/>
            <a:chExt cx="1728787" cy="4419046"/>
          </a:xfrm>
        </p:grpSpPr>
        <p:sp>
          <p:nvSpPr>
            <p:cNvPr id="476" name="Google Shape;476;g221b08b1458_0_1166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D49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221b08b1458_0_1166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FFB8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g221b08b1458_0_1166"/>
          <p:cNvSpPr/>
          <p:nvPr>
            <p:ph idx="2" type="pic"/>
          </p:nvPr>
        </p:nvSpPr>
        <p:spPr>
          <a:xfrm>
            <a:off x="1052513" y="1686719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g221b08b1458_0_1166"/>
          <p:cNvSpPr txBox="1"/>
          <p:nvPr>
            <p:ph idx="1" type="body"/>
          </p:nvPr>
        </p:nvSpPr>
        <p:spPr>
          <a:xfrm>
            <a:off x="798243" y="3518141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0" name="Google Shape;480;g221b08b1458_0_1166"/>
          <p:cNvSpPr txBox="1"/>
          <p:nvPr>
            <p:ph idx="3" type="body"/>
          </p:nvPr>
        </p:nvSpPr>
        <p:spPr>
          <a:xfrm>
            <a:off x="798244" y="3980525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81" name="Google Shape;481;g221b08b1458_0_1166"/>
          <p:cNvGrpSpPr/>
          <p:nvPr/>
        </p:nvGrpSpPr>
        <p:grpSpPr>
          <a:xfrm>
            <a:off x="5272114" y="1308617"/>
            <a:ext cx="1728787" cy="4419046"/>
            <a:chOff x="628650" y="1914525"/>
            <a:chExt cx="1728787" cy="4419046"/>
          </a:xfrm>
        </p:grpSpPr>
        <p:sp>
          <p:nvSpPr>
            <p:cNvPr id="482" name="Google Shape;482;g221b08b1458_0_1166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3067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221b08b1458_0_1166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0096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g221b08b1458_0_1166"/>
          <p:cNvSpPr/>
          <p:nvPr>
            <p:ph idx="4" type="pic"/>
          </p:nvPr>
        </p:nvSpPr>
        <p:spPr>
          <a:xfrm>
            <a:off x="5680101" y="1687367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21b08b1458_0_1166"/>
          <p:cNvSpPr txBox="1"/>
          <p:nvPr>
            <p:ph idx="5" type="body"/>
          </p:nvPr>
        </p:nvSpPr>
        <p:spPr>
          <a:xfrm>
            <a:off x="5425831" y="3518789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6" name="Google Shape;486;g221b08b1458_0_1166"/>
          <p:cNvSpPr txBox="1"/>
          <p:nvPr>
            <p:ph idx="6" type="body"/>
          </p:nvPr>
        </p:nvSpPr>
        <p:spPr>
          <a:xfrm>
            <a:off x="5425832" y="3981173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87" name="Google Shape;487;g221b08b1458_0_1166"/>
          <p:cNvGrpSpPr/>
          <p:nvPr/>
        </p:nvGrpSpPr>
        <p:grpSpPr>
          <a:xfrm>
            <a:off x="2958320" y="1308617"/>
            <a:ext cx="1728787" cy="4419046"/>
            <a:chOff x="628650" y="1914525"/>
            <a:chExt cx="1728787" cy="4419046"/>
          </a:xfrm>
        </p:grpSpPr>
        <p:sp>
          <p:nvSpPr>
            <p:cNvPr id="488" name="Google Shape;488;g221b08b1458_0_1166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rgbClr val="3E18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g221b08b1458_0_1166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582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g221b08b1458_0_1166"/>
          <p:cNvSpPr/>
          <p:nvPr>
            <p:ph idx="7" type="pic"/>
          </p:nvPr>
        </p:nvSpPr>
        <p:spPr>
          <a:xfrm>
            <a:off x="3366307" y="1687367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g221b08b1458_0_1166"/>
          <p:cNvSpPr txBox="1"/>
          <p:nvPr>
            <p:ph idx="8" type="body"/>
          </p:nvPr>
        </p:nvSpPr>
        <p:spPr>
          <a:xfrm>
            <a:off x="3112037" y="3518789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g221b08b1458_0_1166"/>
          <p:cNvSpPr txBox="1"/>
          <p:nvPr>
            <p:ph idx="9" type="body"/>
          </p:nvPr>
        </p:nvSpPr>
        <p:spPr>
          <a:xfrm>
            <a:off x="3112038" y="3981173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93" name="Google Shape;493;g221b08b1458_0_1166"/>
          <p:cNvGrpSpPr/>
          <p:nvPr/>
        </p:nvGrpSpPr>
        <p:grpSpPr>
          <a:xfrm>
            <a:off x="9818687" y="1308617"/>
            <a:ext cx="1728787" cy="4419046"/>
            <a:chOff x="628650" y="1914525"/>
            <a:chExt cx="1728787" cy="4419046"/>
          </a:xfrm>
        </p:grpSpPr>
        <p:sp>
          <p:nvSpPr>
            <p:cNvPr id="494" name="Google Shape;494;g221b08b1458_0_1166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221b08b1458_0_1166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g221b08b1458_0_1166"/>
          <p:cNvSpPr/>
          <p:nvPr>
            <p:ph idx="13" type="pic"/>
          </p:nvPr>
        </p:nvSpPr>
        <p:spPr>
          <a:xfrm>
            <a:off x="10226674" y="1687367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g221b08b1458_0_1166"/>
          <p:cNvSpPr txBox="1"/>
          <p:nvPr>
            <p:ph idx="14" type="body"/>
          </p:nvPr>
        </p:nvSpPr>
        <p:spPr>
          <a:xfrm>
            <a:off x="9972404" y="3518789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g221b08b1458_0_1166"/>
          <p:cNvSpPr txBox="1"/>
          <p:nvPr>
            <p:ph idx="15" type="body"/>
          </p:nvPr>
        </p:nvSpPr>
        <p:spPr>
          <a:xfrm>
            <a:off x="9972405" y="3981173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99" name="Google Shape;499;g221b08b1458_0_1166"/>
          <p:cNvGrpSpPr/>
          <p:nvPr/>
        </p:nvGrpSpPr>
        <p:grpSpPr>
          <a:xfrm>
            <a:off x="7545400" y="1308617"/>
            <a:ext cx="1728787" cy="4419046"/>
            <a:chOff x="628650" y="1914525"/>
            <a:chExt cx="1728787" cy="4419046"/>
          </a:xfrm>
        </p:grpSpPr>
        <p:sp>
          <p:nvSpPr>
            <p:cNvPr id="500" name="Google Shape;500;g221b08b1458_0_1166"/>
            <p:cNvSpPr/>
            <p:nvPr/>
          </p:nvSpPr>
          <p:spPr>
            <a:xfrm>
              <a:off x="628650" y="2763285"/>
              <a:ext cx="1728787" cy="3570286"/>
            </a:xfrm>
            <a:custGeom>
              <a:rect b="b" l="l" r="r" t="t"/>
              <a:pathLst>
                <a:path extrusionOk="0" h="836" w="405">
                  <a:moveTo>
                    <a:pt x="0" y="6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90" y="202"/>
                    <a:pt x="202" y="202"/>
                  </a:cubicBezTo>
                  <a:cubicBezTo>
                    <a:pt x="314" y="202"/>
                    <a:pt x="405" y="293"/>
                    <a:pt x="405" y="405"/>
                  </a:cubicBezTo>
                  <a:cubicBezTo>
                    <a:pt x="405" y="633"/>
                    <a:pt x="405" y="633"/>
                    <a:pt x="405" y="633"/>
                  </a:cubicBezTo>
                  <a:cubicBezTo>
                    <a:pt x="405" y="745"/>
                    <a:pt x="314" y="836"/>
                    <a:pt x="202" y="836"/>
                  </a:cubicBezTo>
                  <a:cubicBezTo>
                    <a:pt x="202" y="836"/>
                    <a:pt x="202" y="836"/>
                    <a:pt x="202" y="836"/>
                  </a:cubicBezTo>
                  <a:cubicBezTo>
                    <a:pt x="90" y="836"/>
                    <a:pt x="0" y="745"/>
                    <a:pt x="0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221b08b1458_0_1166"/>
            <p:cNvSpPr/>
            <p:nvPr/>
          </p:nvSpPr>
          <p:spPr>
            <a:xfrm>
              <a:off x="628650" y="1914525"/>
              <a:ext cx="1728787" cy="2598736"/>
            </a:xfrm>
            <a:custGeom>
              <a:rect b="b" l="l" r="r" t="t"/>
              <a:pathLst>
                <a:path extrusionOk="0" h="608" w="405">
                  <a:moveTo>
                    <a:pt x="202" y="405"/>
                  </a:moveTo>
                  <a:cubicBezTo>
                    <a:pt x="90" y="405"/>
                    <a:pt x="0" y="315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0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314" y="0"/>
                    <a:pt x="405" y="91"/>
                    <a:pt x="405" y="203"/>
                  </a:cubicBezTo>
                  <a:cubicBezTo>
                    <a:pt x="405" y="608"/>
                    <a:pt x="405" y="608"/>
                    <a:pt x="405" y="608"/>
                  </a:cubicBezTo>
                  <a:cubicBezTo>
                    <a:pt x="405" y="496"/>
                    <a:pt x="314" y="405"/>
                    <a:pt x="202" y="405"/>
                  </a:cubicBezTo>
                  <a:close/>
                </a:path>
              </a:pathLst>
            </a:custGeom>
            <a:solidFill>
              <a:srgbClr val="002D8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g221b08b1458_0_1166"/>
          <p:cNvSpPr/>
          <p:nvPr>
            <p:ph idx="16" type="pic"/>
          </p:nvPr>
        </p:nvSpPr>
        <p:spPr>
          <a:xfrm>
            <a:off x="7953387" y="1687367"/>
            <a:ext cx="904800" cy="98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g221b08b1458_0_1166"/>
          <p:cNvSpPr txBox="1"/>
          <p:nvPr>
            <p:ph idx="17" type="body"/>
          </p:nvPr>
        </p:nvSpPr>
        <p:spPr>
          <a:xfrm>
            <a:off x="7699117" y="3518789"/>
            <a:ext cx="1432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g221b08b1458_0_1166"/>
          <p:cNvSpPr txBox="1"/>
          <p:nvPr>
            <p:ph idx="18" type="body"/>
          </p:nvPr>
        </p:nvSpPr>
        <p:spPr>
          <a:xfrm>
            <a:off x="7699118" y="3981173"/>
            <a:ext cx="1432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21b08b1458_0_119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g221b08b1458_0_119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age Cycle">
  <p:cSld name="Four Stage Cycle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21b08b1458_0_1202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g221b08b1458_0_1202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g221b08b1458_0_1202"/>
          <p:cNvSpPr/>
          <p:nvPr/>
        </p:nvSpPr>
        <p:spPr>
          <a:xfrm>
            <a:off x="3314700" y="3563938"/>
            <a:ext cx="2559050" cy="2133600"/>
          </a:xfrm>
          <a:custGeom>
            <a:rect b="b" l="l" r="r" t="t"/>
            <a:pathLst>
              <a:path extrusionOk="0" h="478" w="574">
                <a:moveTo>
                  <a:pt x="0" y="339"/>
                </a:moveTo>
                <a:cubicBezTo>
                  <a:pt x="82" y="478"/>
                  <a:pt x="82" y="478"/>
                  <a:pt x="82" y="478"/>
                </a:cubicBezTo>
                <a:cubicBezTo>
                  <a:pt x="346" y="474"/>
                  <a:pt x="561" y="263"/>
                  <a:pt x="574" y="1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294" y="0"/>
                  <a:pt x="294" y="0"/>
                  <a:pt x="294" y="0"/>
                </a:cubicBezTo>
                <a:cubicBezTo>
                  <a:pt x="282" y="109"/>
                  <a:pt x="192" y="194"/>
                  <a:pt x="82" y="199"/>
                </a:cubicBezTo>
                <a:lnTo>
                  <a:pt x="0" y="3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g221b08b1458_0_1202"/>
          <p:cNvSpPr/>
          <p:nvPr/>
        </p:nvSpPr>
        <p:spPr>
          <a:xfrm>
            <a:off x="3741738" y="1223963"/>
            <a:ext cx="2132011" cy="2559050"/>
          </a:xfrm>
          <a:custGeom>
            <a:rect b="b" l="l" r="r" t="t"/>
            <a:pathLst>
              <a:path extrusionOk="0" h="573" w="478">
                <a:moveTo>
                  <a:pt x="478" y="491"/>
                </a:moveTo>
                <a:cubicBezTo>
                  <a:pt x="473" y="227"/>
                  <a:pt x="263" y="12"/>
                  <a:pt x="1" y="0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0" y="279"/>
                  <a:pt x="0" y="279"/>
                  <a:pt x="0" y="279"/>
                </a:cubicBezTo>
                <a:cubicBezTo>
                  <a:pt x="108" y="291"/>
                  <a:pt x="194" y="381"/>
                  <a:pt x="199" y="491"/>
                </a:cubicBezTo>
                <a:cubicBezTo>
                  <a:pt x="339" y="573"/>
                  <a:pt x="339" y="573"/>
                  <a:pt x="339" y="573"/>
                </a:cubicBezTo>
                <a:lnTo>
                  <a:pt x="478" y="4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g221b08b1458_0_1202"/>
          <p:cNvSpPr/>
          <p:nvPr/>
        </p:nvSpPr>
        <p:spPr>
          <a:xfrm>
            <a:off x="1400175" y="1220788"/>
            <a:ext cx="2560638" cy="2133600"/>
          </a:xfrm>
          <a:custGeom>
            <a:rect b="b" l="l" r="r" t="t"/>
            <a:pathLst>
              <a:path extrusionOk="0" h="478" w="574">
                <a:moveTo>
                  <a:pt x="574" y="139"/>
                </a:moveTo>
                <a:cubicBezTo>
                  <a:pt x="492" y="0"/>
                  <a:pt x="492" y="0"/>
                  <a:pt x="492" y="0"/>
                </a:cubicBezTo>
                <a:cubicBezTo>
                  <a:pt x="228" y="5"/>
                  <a:pt x="13" y="215"/>
                  <a:pt x="0" y="477"/>
                </a:cubicBezTo>
                <a:cubicBezTo>
                  <a:pt x="139" y="395"/>
                  <a:pt x="139" y="395"/>
                  <a:pt x="139" y="395"/>
                </a:cubicBezTo>
                <a:cubicBezTo>
                  <a:pt x="280" y="478"/>
                  <a:pt x="280" y="478"/>
                  <a:pt x="280" y="478"/>
                </a:cubicBezTo>
                <a:cubicBezTo>
                  <a:pt x="292" y="370"/>
                  <a:pt x="382" y="284"/>
                  <a:pt x="492" y="279"/>
                </a:cubicBezTo>
                <a:lnTo>
                  <a:pt x="574" y="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g221b08b1458_0_1202"/>
          <p:cNvSpPr/>
          <p:nvPr/>
        </p:nvSpPr>
        <p:spPr>
          <a:xfrm>
            <a:off x="1400175" y="3135313"/>
            <a:ext cx="2132013" cy="2562226"/>
          </a:xfrm>
          <a:custGeom>
            <a:rect b="b" l="l" r="r" t="t"/>
            <a:pathLst>
              <a:path extrusionOk="0" h="574" w="478">
                <a:moveTo>
                  <a:pt x="477" y="574"/>
                </a:moveTo>
                <a:cubicBezTo>
                  <a:pt x="395" y="435"/>
                  <a:pt x="395" y="435"/>
                  <a:pt x="395" y="435"/>
                </a:cubicBezTo>
                <a:cubicBezTo>
                  <a:pt x="478" y="294"/>
                  <a:pt x="478" y="294"/>
                  <a:pt x="478" y="294"/>
                </a:cubicBezTo>
                <a:cubicBezTo>
                  <a:pt x="370" y="282"/>
                  <a:pt x="284" y="193"/>
                  <a:pt x="279" y="82"/>
                </a:cubicBezTo>
                <a:cubicBezTo>
                  <a:pt x="139" y="0"/>
                  <a:pt x="139" y="0"/>
                  <a:pt x="139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5" y="346"/>
                  <a:pt x="215" y="561"/>
                  <a:pt x="477" y="574"/>
                </a:cubicBezTo>
                <a:close/>
              </a:path>
            </a:pathLst>
          </a:custGeom>
          <a:solidFill>
            <a:srgbClr val="E78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g221b08b1458_0_1202"/>
          <p:cNvSpPr/>
          <p:nvPr>
            <p:ph idx="2" type="pic"/>
          </p:nvPr>
        </p:nvSpPr>
        <p:spPr>
          <a:xfrm>
            <a:off x="1991201" y="1834792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21b08b1458_0_1202"/>
          <p:cNvSpPr/>
          <p:nvPr>
            <p:ph idx="3" type="pic"/>
          </p:nvPr>
        </p:nvSpPr>
        <p:spPr>
          <a:xfrm>
            <a:off x="4300115" y="1847415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21b08b1458_0_1202"/>
          <p:cNvSpPr/>
          <p:nvPr>
            <p:ph idx="4" type="pic"/>
          </p:nvPr>
        </p:nvSpPr>
        <p:spPr>
          <a:xfrm>
            <a:off x="1988128" y="4070369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21b08b1458_0_1202"/>
          <p:cNvSpPr/>
          <p:nvPr>
            <p:ph idx="5" type="pic"/>
          </p:nvPr>
        </p:nvSpPr>
        <p:spPr>
          <a:xfrm>
            <a:off x="4300115" y="4070370"/>
            <a:ext cx="1015200" cy="10911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g221b08b1458_0_1202"/>
          <p:cNvSpPr txBox="1"/>
          <p:nvPr>
            <p:ph idx="1" type="body"/>
          </p:nvPr>
        </p:nvSpPr>
        <p:spPr>
          <a:xfrm>
            <a:off x="6853084" y="2184937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g221b08b1458_0_1202"/>
          <p:cNvSpPr txBox="1"/>
          <p:nvPr>
            <p:ph idx="6" type="body"/>
          </p:nvPr>
        </p:nvSpPr>
        <p:spPr>
          <a:xfrm>
            <a:off x="9040761" y="2184936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g221b08b1458_0_1202"/>
          <p:cNvSpPr txBox="1"/>
          <p:nvPr>
            <p:ph idx="7" type="body"/>
          </p:nvPr>
        </p:nvSpPr>
        <p:spPr>
          <a:xfrm>
            <a:off x="6853084" y="2561533"/>
            <a:ext cx="203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2" name="Google Shape;522;g221b08b1458_0_1202"/>
          <p:cNvSpPr txBox="1"/>
          <p:nvPr>
            <p:ph idx="8" type="body"/>
          </p:nvPr>
        </p:nvSpPr>
        <p:spPr>
          <a:xfrm>
            <a:off x="9040761" y="2564043"/>
            <a:ext cx="203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3" name="Google Shape;523;g221b08b1458_0_1202"/>
          <p:cNvSpPr txBox="1"/>
          <p:nvPr>
            <p:ph idx="9" type="body"/>
          </p:nvPr>
        </p:nvSpPr>
        <p:spPr>
          <a:xfrm>
            <a:off x="6853084" y="4013521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4" name="Google Shape;524;g221b08b1458_0_1202"/>
          <p:cNvSpPr txBox="1"/>
          <p:nvPr>
            <p:ph idx="13" type="body"/>
          </p:nvPr>
        </p:nvSpPr>
        <p:spPr>
          <a:xfrm>
            <a:off x="9040761" y="4013520"/>
            <a:ext cx="203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g221b08b1458_0_1202"/>
          <p:cNvSpPr txBox="1"/>
          <p:nvPr>
            <p:ph idx="14" type="body"/>
          </p:nvPr>
        </p:nvSpPr>
        <p:spPr>
          <a:xfrm>
            <a:off x="6853084" y="4390117"/>
            <a:ext cx="2035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g221b08b1458_0_1202"/>
          <p:cNvSpPr txBox="1"/>
          <p:nvPr>
            <p:ph idx="15" type="body"/>
          </p:nvPr>
        </p:nvSpPr>
        <p:spPr>
          <a:xfrm>
            <a:off x="9040761" y="4392627"/>
            <a:ext cx="2035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Height Image">
  <p:cSld name="Full Height Image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21b08b1458_0_122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g221b08b1458_0_122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g221b08b1458_0_1226"/>
          <p:cNvSpPr txBox="1"/>
          <p:nvPr>
            <p:ph idx="1" type="body"/>
          </p:nvPr>
        </p:nvSpPr>
        <p:spPr>
          <a:xfrm>
            <a:off x="5183188" y="1602658"/>
            <a:ext cx="6172200" cy="4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048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1" name="Google Shape;531;g221b08b1458_0_1226"/>
          <p:cNvSpPr/>
          <p:nvPr>
            <p:ph idx="2" type="pic"/>
          </p:nvPr>
        </p:nvSpPr>
        <p:spPr>
          <a:xfrm>
            <a:off x="856604" y="1046152"/>
            <a:ext cx="2925900" cy="47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Rows">
  <p:cSld name="Header and Rows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21b08b1458_0_123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g221b08b1458_0_123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5" name="Google Shape;535;g221b08b1458_0_1231"/>
          <p:cNvSpPr txBox="1"/>
          <p:nvPr>
            <p:ph idx="1" type="body"/>
          </p:nvPr>
        </p:nvSpPr>
        <p:spPr>
          <a:xfrm>
            <a:off x="466480" y="1244102"/>
            <a:ext cx="28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g221b08b1458_0_1231"/>
          <p:cNvSpPr txBox="1"/>
          <p:nvPr>
            <p:ph idx="2" type="body"/>
          </p:nvPr>
        </p:nvSpPr>
        <p:spPr>
          <a:xfrm>
            <a:off x="475760" y="1909106"/>
            <a:ext cx="289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7" name="Google Shape;537;g221b08b1458_0_1231"/>
          <p:cNvSpPr txBox="1"/>
          <p:nvPr>
            <p:ph idx="3" type="body"/>
          </p:nvPr>
        </p:nvSpPr>
        <p:spPr>
          <a:xfrm>
            <a:off x="4267200" y="1244102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8" name="Google Shape;538;g221b08b1458_0_1231"/>
          <p:cNvSpPr txBox="1"/>
          <p:nvPr>
            <p:ph idx="4" type="body"/>
          </p:nvPr>
        </p:nvSpPr>
        <p:spPr>
          <a:xfrm>
            <a:off x="475760" y="2518904"/>
            <a:ext cx="28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9" name="Google Shape;539;g221b08b1458_0_1231"/>
          <p:cNvSpPr txBox="1"/>
          <p:nvPr>
            <p:ph idx="5" type="body"/>
          </p:nvPr>
        </p:nvSpPr>
        <p:spPr>
          <a:xfrm>
            <a:off x="485040" y="3183908"/>
            <a:ext cx="289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g221b08b1458_0_1231"/>
          <p:cNvSpPr txBox="1"/>
          <p:nvPr>
            <p:ph idx="6" type="body"/>
          </p:nvPr>
        </p:nvSpPr>
        <p:spPr>
          <a:xfrm>
            <a:off x="4276480" y="251890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g221b08b1458_0_1231"/>
          <p:cNvSpPr txBox="1"/>
          <p:nvPr>
            <p:ph idx="7" type="body"/>
          </p:nvPr>
        </p:nvSpPr>
        <p:spPr>
          <a:xfrm>
            <a:off x="466480" y="3770024"/>
            <a:ext cx="28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2" name="Google Shape;542;g221b08b1458_0_1231"/>
          <p:cNvSpPr txBox="1"/>
          <p:nvPr>
            <p:ph idx="8" type="body"/>
          </p:nvPr>
        </p:nvSpPr>
        <p:spPr>
          <a:xfrm>
            <a:off x="475760" y="4435028"/>
            <a:ext cx="289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g221b08b1458_0_1231"/>
          <p:cNvSpPr txBox="1"/>
          <p:nvPr>
            <p:ph idx="9" type="body"/>
          </p:nvPr>
        </p:nvSpPr>
        <p:spPr>
          <a:xfrm>
            <a:off x="4267200" y="377002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g221b08b1458_0_1231"/>
          <p:cNvSpPr txBox="1"/>
          <p:nvPr>
            <p:ph idx="13" type="body"/>
          </p:nvPr>
        </p:nvSpPr>
        <p:spPr>
          <a:xfrm>
            <a:off x="466480" y="5021144"/>
            <a:ext cx="28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g221b08b1458_0_1231"/>
          <p:cNvSpPr txBox="1"/>
          <p:nvPr>
            <p:ph idx="14" type="body"/>
          </p:nvPr>
        </p:nvSpPr>
        <p:spPr>
          <a:xfrm>
            <a:off x="475760" y="5686148"/>
            <a:ext cx="289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g221b08b1458_0_1231"/>
          <p:cNvSpPr txBox="1"/>
          <p:nvPr>
            <p:ph idx="15" type="body"/>
          </p:nvPr>
        </p:nvSpPr>
        <p:spPr>
          <a:xfrm>
            <a:off x="4267200" y="5021144"/>
            <a:ext cx="731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Column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770c16202_4_37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2c770c16202_4_376"/>
          <p:cNvSpPr txBox="1"/>
          <p:nvPr>
            <p:ph idx="1" type="body"/>
          </p:nvPr>
        </p:nvSpPr>
        <p:spPr>
          <a:xfrm>
            <a:off x="518208" y="1417228"/>
            <a:ext cx="7325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2c770c16202_4_37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2 Bullet List">
  <p:cSld name="2x2 Bullet Lis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21b08b1458_0_124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g221b08b1458_0_124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0" name="Google Shape;550;g221b08b1458_0_1246"/>
          <p:cNvSpPr txBox="1"/>
          <p:nvPr>
            <p:ph idx="1" type="body"/>
          </p:nvPr>
        </p:nvSpPr>
        <p:spPr>
          <a:xfrm>
            <a:off x="627969" y="2005439"/>
            <a:ext cx="4986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1" name="Google Shape;551;g221b08b1458_0_1246"/>
          <p:cNvSpPr txBox="1"/>
          <p:nvPr>
            <p:ph idx="2" type="body"/>
          </p:nvPr>
        </p:nvSpPr>
        <p:spPr>
          <a:xfrm>
            <a:off x="619106" y="1600200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g221b08b1458_0_1246"/>
          <p:cNvSpPr txBox="1"/>
          <p:nvPr>
            <p:ph idx="3" type="body"/>
          </p:nvPr>
        </p:nvSpPr>
        <p:spPr>
          <a:xfrm>
            <a:off x="625293" y="4239558"/>
            <a:ext cx="4986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g221b08b1458_0_1246"/>
          <p:cNvSpPr txBox="1"/>
          <p:nvPr>
            <p:ph idx="4" type="body"/>
          </p:nvPr>
        </p:nvSpPr>
        <p:spPr>
          <a:xfrm>
            <a:off x="616430" y="3844151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4" name="Google Shape;554;g221b08b1458_0_1246"/>
          <p:cNvSpPr txBox="1"/>
          <p:nvPr>
            <p:ph idx="5" type="body"/>
          </p:nvPr>
        </p:nvSpPr>
        <p:spPr>
          <a:xfrm>
            <a:off x="6560519" y="2005439"/>
            <a:ext cx="5005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5" name="Google Shape;555;g221b08b1458_0_1246"/>
          <p:cNvSpPr txBox="1"/>
          <p:nvPr>
            <p:ph idx="6" type="body"/>
          </p:nvPr>
        </p:nvSpPr>
        <p:spPr>
          <a:xfrm>
            <a:off x="6570481" y="1600200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6" name="Google Shape;556;g221b08b1458_0_1246"/>
          <p:cNvSpPr txBox="1"/>
          <p:nvPr>
            <p:ph idx="7" type="body"/>
          </p:nvPr>
        </p:nvSpPr>
        <p:spPr>
          <a:xfrm>
            <a:off x="6576456" y="4239558"/>
            <a:ext cx="50061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g221b08b1458_0_1246"/>
          <p:cNvSpPr txBox="1"/>
          <p:nvPr>
            <p:ph idx="8" type="body"/>
          </p:nvPr>
        </p:nvSpPr>
        <p:spPr>
          <a:xfrm>
            <a:off x="6567802" y="3844151"/>
            <a:ext cx="49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8" name="Google Shape;558;g221b08b1458_0_1246"/>
          <p:cNvSpPr txBox="1"/>
          <p:nvPr>
            <p:ph idx="9" type="body"/>
          </p:nvPr>
        </p:nvSpPr>
        <p:spPr>
          <a:xfrm>
            <a:off x="615950" y="2325688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g221b08b1458_0_1246"/>
          <p:cNvSpPr txBox="1"/>
          <p:nvPr>
            <p:ph idx="13" type="body"/>
          </p:nvPr>
        </p:nvSpPr>
        <p:spPr>
          <a:xfrm>
            <a:off x="609356" y="4582183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g221b08b1458_0_1246"/>
          <p:cNvSpPr txBox="1"/>
          <p:nvPr>
            <p:ph idx="14" type="body"/>
          </p:nvPr>
        </p:nvSpPr>
        <p:spPr>
          <a:xfrm>
            <a:off x="6560519" y="2325687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1" name="Google Shape;561;g221b08b1458_0_1246"/>
          <p:cNvSpPr txBox="1"/>
          <p:nvPr>
            <p:ph idx="15" type="body"/>
          </p:nvPr>
        </p:nvSpPr>
        <p:spPr>
          <a:xfrm>
            <a:off x="6580431" y="4582183"/>
            <a:ext cx="5002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Boxes (Two-Column)">
  <p:cSld name="Callout Boxes (Two-Column)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21b08b1458_0_126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g221b08b1458_0_126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g221b08b1458_0_1261"/>
          <p:cNvSpPr txBox="1"/>
          <p:nvPr>
            <p:ph idx="1" type="body"/>
          </p:nvPr>
        </p:nvSpPr>
        <p:spPr>
          <a:xfrm>
            <a:off x="1799306" y="1215600"/>
            <a:ext cx="4149300" cy="741000"/>
          </a:xfrm>
          <a:prstGeom prst="rect">
            <a:avLst/>
          </a:prstGeom>
          <a:solidFill>
            <a:srgbClr val="002D84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6" name="Google Shape;566;g221b08b1458_0_1261"/>
          <p:cNvSpPr txBox="1"/>
          <p:nvPr>
            <p:ph idx="2" type="body"/>
          </p:nvPr>
        </p:nvSpPr>
        <p:spPr>
          <a:xfrm>
            <a:off x="1799306" y="2039512"/>
            <a:ext cx="41493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g221b08b1458_0_1261"/>
          <p:cNvSpPr txBox="1"/>
          <p:nvPr>
            <p:ph idx="3" type="body"/>
          </p:nvPr>
        </p:nvSpPr>
        <p:spPr>
          <a:xfrm>
            <a:off x="6243482" y="1215600"/>
            <a:ext cx="4149300" cy="74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8" name="Google Shape;568;g221b08b1458_0_1261"/>
          <p:cNvSpPr txBox="1"/>
          <p:nvPr>
            <p:ph idx="4" type="body"/>
          </p:nvPr>
        </p:nvSpPr>
        <p:spPr>
          <a:xfrm>
            <a:off x="6243482" y="2039512"/>
            <a:ext cx="4149300" cy="39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Content">
  <p:cSld name="Three Column Conten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21b08b1458_0_1268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g221b08b1458_0_1268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2" name="Google Shape;572;g221b08b1458_0_1268"/>
          <p:cNvSpPr txBox="1"/>
          <p:nvPr>
            <p:ph idx="1" type="body"/>
          </p:nvPr>
        </p:nvSpPr>
        <p:spPr>
          <a:xfrm>
            <a:off x="8064464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3" name="Google Shape;573;g221b08b1458_0_1268"/>
          <p:cNvSpPr txBox="1"/>
          <p:nvPr>
            <p:ph idx="2" type="body"/>
          </p:nvPr>
        </p:nvSpPr>
        <p:spPr>
          <a:xfrm>
            <a:off x="8064464" y="1931355"/>
            <a:ext cx="3510900" cy="3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g221b08b1458_0_1268"/>
          <p:cNvSpPr txBox="1"/>
          <p:nvPr>
            <p:ph idx="3" type="body"/>
          </p:nvPr>
        </p:nvSpPr>
        <p:spPr>
          <a:xfrm>
            <a:off x="616529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5" name="Google Shape;575;g221b08b1458_0_1268"/>
          <p:cNvSpPr txBox="1"/>
          <p:nvPr>
            <p:ph idx="4" type="body"/>
          </p:nvPr>
        </p:nvSpPr>
        <p:spPr>
          <a:xfrm>
            <a:off x="616529" y="1931355"/>
            <a:ext cx="3510900" cy="3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g221b08b1458_0_1268"/>
          <p:cNvSpPr txBox="1"/>
          <p:nvPr>
            <p:ph idx="5" type="body"/>
          </p:nvPr>
        </p:nvSpPr>
        <p:spPr>
          <a:xfrm>
            <a:off x="4340496" y="1215601"/>
            <a:ext cx="3510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400"/>
              <a:buNone/>
              <a:defRPr b="1" sz="24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7" name="Google Shape;577;g221b08b1458_0_1268"/>
          <p:cNvSpPr txBox="1"/>
          <p:nvPr>
            <p:ph idx="6" type="body"/>
          </p:nvPr>
        </p:nvSpPr>
        <p:spPr>
          <a:xfrm>
            <a:off x="4340496" y="1931355"/>
            <a:ext cx="3510900" cy="3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g221b08b1458_0_1268"/>
          <p:cNvSpPr txBox="1"/>
          <p:nvPr>
            <p:ph idx="7" type="body"/>
          </p:nvPr>
        </p:nvSpPr>
        <p:spPr>
          <a:xfrm>
            <a:off x="615950" y="1612072"/>
            <a:ext cx="351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g221b08b1458_0_1268"/>
          <p:cNvSpPr txBox="1"/>
          <p:nvPr>
            <p:ph idx="8" type="body"/>
          </p:nvPr>
        </p:nvSpPr>
        <p:spPr>
          <a:xfrm>
            <a:off x="4340225" y="1612072"/>
            <a:ext cx="351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0" name="Google Shape;580;g221b08b1458_0_1268"/>
          <p:cNvSpPr txBox="1"/>
          <p:nvPr>
            <p:ph idx="9" type="body"/>
          </p:nvPr>
        </p:nvSpPr>
        <p:spPr>
          <a:xfrm>
            <a:off x="8064464" y="1612072"/>
            <a:ext cx="351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 Content">
  <p:cSld name="Four Column Conten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21b08b1458_0_128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g221b08b1458_0_128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g221b08b1458_0_1280"/>
          <p:cNvSpPr txBox="1"/>
          <p:nvPr>
            <p:ph idx="1" type="body"/>
          </p:nvPr>
        </p:nvSpPr>
        <p:spPr>
          <a:xfrm>
            <a:off x="616529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000"/>
              <a:buNone/>
              <a:defRPr b="1" sz="20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5" name="Google Shape;585;g221b08b1458_0_1280"/>
          <p:cNvSpPr txBox="1"/>
          <p:nvPr>
            <p:ph idx="2" type="body"/>
          </p:nvPr>
        </p:nvSpPr>
        <p:spPr>
          <a:xfrm>
            <a:off x="616529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6" name="Google Shape;586;g221b08b1458_0_1280"/>
          <p:cNvSpPr txBox="1"/>
          <p:nvPr>
            <p:ph idx="3" type="body"/>
          </p:nvPr>
        </p:nvSpPr>
        <p:spPr>
          <a:xfrm>
            <a:off x="3418720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000"/>
              <a:buNone/>
              <a:defRPr b="1" sz="20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7" name="Google Shape;587;g221b08b1458_0_1280"/>
          <p:cNvSpPr txBox="1"/>
          <p:nvPr>
            <p:ph idx="4" type="body"/>
          </p:nvPr>
        </p:nvSpPr>
        <p:spPr>
          <a:xfrm>
            <a:off x="3418720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8" name="Google Shape;588;g221b08b1458_0_1280"/>
          <p:cNvSpPr txBox="1"/>
          <p:nvPr>
            <p:ph idx="5" type="body"/>
          </p:nvPr>
        </p:nvSpPr>
        <p:spPr>
          <a:xfrm>
            <a:off x="6226723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000"/>
              <a:buNone/>
              <a:defRPr b="1" sz="20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9" name="Google Shape;589;g221b08b1458_0_1280"/>
          <p:cNvSpPr txBox="1"/>
          <p:nvPr>
            <p:ph idx="6" type="body"/>
          </p:nvPr>
        </p:nvSpPr>
        <p:spPr>
          <a:xfrm>
            <a:off x="6226723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0" name="Google Shape;590;g221b08b1458_0_1280"/>
          <p:cNvSpPr txBox="1"/>
          <p:nvPr>
            <p:ph idx="7" type="body"/>
          </p:nvPr>
        </p:nvSpPr>
        <p:spPr>
          <a:xfrm>
            <a:off x="9028914" y="1215601"/>
            <a:ext cx="253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82355"/>
              </a:buClr>
              <a:buSzPts val="2000"/>
              <a:buNone/>
              <a:defRPr b="1" sz="2000">
                <a:solidFill>
                  <a:srgbClr val="58235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1" name="Google Shape;591;g221b08b1458_0_1280"/>
          <p:cNvSpPr txBox="1"/>
          <p:nvPr>
            <p:ph idx="8" type="body"/>
          </p:nvPr>
        </p:nvSpPr>
        <p:spPr>
          <a:xfrm>
            <a:off x="9028914" y="1592828"/>
            <a:ext cx="2530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2" name="Google Shape;592;g221b08b1458_0_1280"/>
          <p:cNvCxnSpPr/>
          <p:nvPr/>
        </p:nvCxnSpPr>
        <p:spPr>
          <a:xfrm rot="10800000">
            <a:off x="3283974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g221b08b1458_0_1280"/>
          <p:cNvCxnSpPr/>
          <p:nvPr/>
        </p:nvCxnSpPr>
        <p:spPr>
          <a:xfrm rot="10800000">
            <a:off x="6096000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g221b08b1458_0_1280"/>
          <p:cNvCxnSpPr/>
          <p:nvPr/>
        </p:nvCxnSpPr>
        <p:spPr>
          <a:xfrm rot="10800000">
            <a:off x="8903109" y="1215678"/>
            <a:ext cx="0" cy="4782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nner" type="blank">
  <p:cSld name="BLANK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21b08b1458_0_129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 Column Short Text">
  <p:cSld name="Single- Column Short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770c16202_4_38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2c770c16202_4_380"/>
          <p:cNvSpPr txBox="1"/>
          <p:nvPr>
            <p:ph idx="1" type="body"/>
          </p:nvPr>
        </p:nvSpPr>
        <p:spPr>
          <a:xfrm>
            <a:off x="2433484" y="2128460"/>
            <a:ext cx="73251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g2c770c16202_4_38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Text">
  <p:cSld name="Full-Page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770c16202_4_384"/>
          <p:cNvSpPr txBox="1"/>
          <p:nvPr>
            <p:ph idx="1" type="body"/>
          </p:nvPr>
        </p:nvSpPr>
        <p:spPr>
          <a:xfrm>
            <a:off x="616528" y="1616957"/>
            <a:ext cx="7325100" cy="3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2c770c16202_4_38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2c770c16202_4_384"/>
          <p:cNvSpPr/>
          <p:nvPr/>
        </p:nvSpPr>
        <p:spPr>
          <a:xfrm>
            <a:off x="0" y="-88490"/>
            <a:ext cx="12192000" cy="11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770c16202_4_388"/>
          <p:cNvSpPr/>
          <p:nvPr/>
        </p:nvSpPr>
        <p:spPr>
          <a:xfrm>
            <a:off x="0" y="-1"/>
            <a:ext cx="12293700" cy="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g2c770c16202_4_388"/>
          <p:cNvSpPr/>
          <p:nvPr>
            <p:ph idx="2" type="pic"/>
          </p:nvPr>
        </p:nvSpPr>
        <p:spPr>
          <a:xfrm>
            <a:off x="0" y="0"/>
            <a:ext cx="4248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0" name="Google Shape;60;g2c770c16202_4_388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g2c770c16202_4_388"/>
          <p:cNvSpPr txBox="1"/>
          <p:nvPr>
            <p:ph type="title"/>
          </p:nvPr>
        </p:nvSpPr>
        <p:spPr>
          <a:xfrm>
            <a:off x="5071136" y="1926579"/>
            <a:ext cx="5950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b="1" sz="4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2c770c16202_4_388"/>
          <p:cNvSpPr txBox="1"/>
          <p:nvPr>
            <p:ph idx="1" type="body"/>
          </p:nvPr>
        </p:nvSpPr>
        <p:spPr>
          <a:xfrm>
            <a:off x="5071136" y="3445759"/>
            <a:ext cx="53940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1" sz="16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hart (Small)">
  <p:cSld name="Team Chart (Small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770c16202_4_394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c770c16202_4_394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2c770c16202_4_394"/>
          <p:cNvSpPr/>
          <p:nvPr>
            <p:ph idx="2" type="pic"/>
          </p:nvPr>
        </p:nvSpPr>
        <p:spPr>
          <a:xfrm>
            <a:off x="1146465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7" name="Google Shape;67;g2c770c16202_4_394"/>
          <p:cNvSpPr/>
          <p:nvPr>
            <p:ph idx="3" type="pic"/>
          </p:nvPr>
        </p:nvSpPr>
        <p:spPr>
          <a:xfrm>
            <a:off x="3672610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8" name="Google Shape;68;g2c770c16202_4_394"/>
          <p:cNvSpPr/>
          <p:nvPr>
            <p:ph idx="4" type="pic"/>
          </p:nvPr>
        </p:nvSpPr>
        <p:spPr>
          <a:xfrm>
            <a:off x="6198755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9" name="Google Shape;69;g2c770c16202_4_394"/>
          <p:cNvSpPr/>
          <p:nvPr>
            <p:ph idx="5" type="pic"/>
          </p:nvPr>
        </p:nvSpPr>
        <p:spPr>
          <a:xfrm>
            <a:off x="8724900" y="2286000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g2c770c16202_4_394"/>
          <p:cNvSpPr txBox="1"/>
          <p:nvPr>
            <p:ph idx="1" type="body"/>
          </p:nvPr>
        </p:nvSpPr>
        <p:spPr>
          <a:xfrm>
            <a:off x="1146175" y="4584808"/>
            <a:ext cx="228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2c770c16202_4_394"/>
          <p:cNvSpPr txBox="1"/>
          <p:nvPr>
            <p:ph idx="6" type="body"/>
          </p:nvPr>
        </p:nvSpPr>
        <p:spPr>
          <a:xfrm>
            <a:off x="1146175" y="4961391"/>
            <a:ext cx="228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2c770c16202_4_394"/>
          <p:cNvSpPr txBox="1"/>
          <p:nvPr>
            <p:ph idx="7" type="body"/>
          </p:nvPr>
        </p:nvSpPr>
        <p:spPr>
          <a:xfrm>
            <a:off x="3672610" y="4584809"/>
            <a:ext cx="228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g2c770c16202_4_394"/>
          <p:cNvSpPr txBox="1"/>
          <p:nvPr>
            <p:ph idx="8" type="body"/>
          </p:nvPr>
        </p:nvSpPr>
        <p:spPr>
          <a:xfrm>
            <a:off x="3672610" y="4961391"/>
            <a:ext cx="228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g2c770c16202_4_394"/>
          <p:cNvSpPr txBox="1"/>
          <p:nvPr>
            <p:ph idx="9" type="body"/>
          </p:nvPr>
        </p:nvSpPr>
        <p:spPr>
          <a:xfrm>
            <a:off x="6198755" y="4584809"/>
            <a:ext cx="228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g2c770c16202_4_394"/>
          <p:cNvSpPr txBox="1"/>
          <p:nvPr>
            <p:ph idx="13" type="body"/>
          </p:nvPr>
        </p:nvSpPr>
        <p:spPr>
          <a:xfrm>
            <a:off x="6198755" y="4961391"/>
            <a:ext cx="228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g2c770c16202_4_394"/>
          <p:cNvSpPr txBox="1"/>
          <p:nvPr>
            <p:ph idx="14" type="body"/>
          </p:nvPr>
        </p:nvSpPr>
        <p:spPr>
          <a:xfrm>
            <a:off x="8724900" y="4584809"/>
            <a:ext cx="228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371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2c770c16202_4_394"/>
          <p:cNvSpPr txBox="1"/>
          <p:nvPr>
            <p:ph idx="15" type="body"/>
          </p:nvPr>
        </p:nvSpPr>
        <p:spPr>
          <a:xfrm>
            <a:off x="8724900" y="4961391"/>
            <a:ext cx="228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49.xml"/><Relationship Id="rId1" Type="http://schemas.openxmlformats.org/officeDocument/2006/relationships/image" Target="../media/image10.png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770c16202_4_340"/>
          <p:cNvSpPr/>
          <p:nvPr/>
        </p:nvSpPr>
        <p:spPr>
          <a:xfrm>
            <a:off x="0" y="0"/>
            <a:ext cx="12192000" cy="7482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017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g2c770c16202_4_34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c770c16202_4_340"/>
          <p:cNvSpPr txBox="1"/>
          <p:nvPr>
            <p:ph idx="1" type="body"/>
          </p:nvPr>
        </p:nvSpPr>
        <p:spPr>
          <a:xfrm>
            <a:off x="616528" y="1145010"/>
            <a:ext cx="10959000" cy="3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g2c770c16202_4_34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c770c16202_4_340"/>
          <p:cNvSpPr txBox="1"/>
          <p:nvPr/>
        </p:nvSpPr>
        <p:spPr>
          <a:xfrm>
            <a:off x="7989455" y="6403586"/>
            <a:ext cx="36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1b08b1458_0_1015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g221b08b1458_0_1015"/>
          <p:cNvSpPr txBox="1"/>
          <p:nvPr>
            <p:ph idx="1" type="body"/>
          </p:nvPr>
        </p:nvSpPr>
        <p:spPr>
          <a:xfrm>
            <a:off x="616528" y="1145010"/>
            <a:ext cx="10959000" cy="3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5" name="Google Shape;315;g221b08b1458_0_1015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0908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g221b08b1458_0_1015"/>
          <p:cNvSpPr txBox="1"/>
          <p:nvPr/>
        </p:nvSpPr>
        <p:spPr>
          <a:xfrm>
            <a:off x="3793200" y="6356350"/>
            <a:ext cx="460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6E6E70"/>
                </a:solidFill>
                <a:latin typeface="Open Sans"/>
                <a:ea typeface="Open Sans"/>
                <a:cs typeface="Open Sans"/>
                <a:sym typeface="Open Sans"/>
              </a:rPr>
              <a:t>© Pittsburgh Supercomputing Center, All Rights Reserved</a:t>
            </a:r>
            <a:endParaRPr b="0" i="0" sz="1000" u="none" cap="none" strike="noStrike">
              <a:solidFill>
                <a:srgbClr val="6E6E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" name="Google Shape;317;g221b08b1458_0_10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24853" y="6191107"/>
            <a:ext cx="1604468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318" name="Google Shape;318;g221b08b1458_0_1015"/>
          <p:cNvPicPr preferRelativeResize="0"/>
          <p:nvPr/>
        </p:nvPicPr>
        <p:blipFill rotWithShape="1">
          <a:blip r:embed="rId2">
            <a:alphaModFix/>
          </a:blip>
          <a:srcRect b="86265" l="0" r="0" t="0"/>
          <a:stretch/>
        </p:blipFill>
        <p:spPr>
          <a:xfrm>
            <a:off x="0" y="-10204"/>
            <a:ext cx="12192002" cy="837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319" name="Google Shape;319;g221b08b1458_0_10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33728" cy="8168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oom.com/share/0e0aa746bce446618b1551d0143b345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airrpilot.org/nairr-pilot-proposal-instructions" TargetMode="External"/><Relationship Id="rId4" Type="http://schemas.openxmlformats.org/officeDocument/2006/relationships/hyperlink" Target="https://nairrpilot.org/nairr-pilot-proposal-instruction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oom.com/share/04aec838d30c4795a5a0120a64b4dfa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c770c16202_5_8"/>
          <p:cNvSpPr txBox="1"/>
          <p:nvPr>
            <p:ph type="title"/>
          </p:nvPr>
        </p:nvSpPr>
        <p:spPr>
          <a:xfrm>
            <a:off x="518208" y="154829"/>
            <a:ext cx="1051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2800">
                <a:latin typeface="Arial"/>
                <a:ea typeface="Arial"/>
                <a:cs typeface="Arial"/>
                <a:sym typeface="Arial"/>
              </a:rPr>
              <a:t>What is ACCESS?</a:t>
            </a:r>
            <a:endParaRPr b="0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2c770c16202_5_8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4" name="Google Shape;604;g2c770c16202_5_8"/>
          <p:cNvSpPr txBox="1"/>
          <p:nvPr/>
        </p:nvSpPr>
        <p:spPr>
          <a:xfrm>
            <a:off x="518200" y="1140325"/>
            <a:ext cx="5577900" cy="47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rgbClr val="595959"/>
                </a:solidFill>
              </a:rPr>
              <a:t>Establish by the NSF to support researchers and educators with access to nation’s most advanced computing systems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b="1" lang="en-US" sz="1800">
                <a:solidFill>
                  <a:srgbClr val="595959"/>
                </a:solidFill>
              </a:rPr>
              <a:t>AT NO COST TO RESEARCHERS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-US" sz="1800">
                <a:solidFill>
                  <a:srgbClr val="595959"/>
                </a:solidFill>
              </a:rPr>
              <a:t>Who is eligible for an allocation?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-US" sz="1800">
                <a:solidFill>
                  <a:srgbClr val="595959"/>
                </a:solidFill>
              </a:rPr>
              <a:t>U.S. based researcher or educator at the graduate student level or higher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-US" sz="1800">
                <a:solidFill>
                  <a:srgbClr val="595959"/>
                </a:solidFill>
              </a:rPr>
              <a:t>employees of non-profit, non-academic organizations (museums, libraries, etc)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-US" sz="1800">
                <a:solidFill>
                  <a:srgbClr val="595959"/>
                </a:solidFill>
              </a:rPr>
              <a:t>federally funded research and development center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-US" sz="1800">
                <a:solidFill>
                  <a:srgbClr val="595959"/>
                </a:solidFill>
              </a:rPr>
              <a:t>military service academy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-US" sz="1800">
                <a:solidFill>
                  <a:srgbClr val="595959"/>
                </a:solidFill>
              </a:rPr>
              <a:t>even </a:t>
            </a:r>
            <a:r>
              <a:rPr lang="en-US" sz="1800">
                <a:solidFill>
                  <a:srgbClr val="595959"/>
                </a:solidFill>
              </a:rPr>
              <a:t>commercial</a:t>
            </a:r>
            <a:r>
              <a:rPr lang="en-US" sz="1800">
                <a:solidFill>
                  <a:srgbClr val="595959"/>
                </a:solidFill>
              </a:rPr>
              <a:t> organizations</a:t>
            </a:r>
            <a:endParaRPr sz="1800">
              <a:solidFill>
                <a:srgbClr val="595959"/>
              </a:solidFill>
            </a:endParaRPr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</a:pPr>
            <a:r>
              <a:rPr lang="en-US" sz="1800">
                <a:solidFill>
                  <a:srgbClr val="595959"/>
                </a:solidFill>
              </a:rPr>
              <a:t>must be willing to publish your work in open forums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605" name="Google Shape;605;g2c770c16202_5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900" y="1800254"/>
            <a:ext cx="5791101" cy="325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1ca461c4f4_0_3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Allocations</a:t>
            </a:r>
            <a:endParaRPr/>
          </a:p>
        </p:txBody>
      </p:sp>
      <p:sp>
        <p:nvSpPr>
          <p:cNvPr id="612" name="Google Shape;612;g31ca461c4f4_0_3"/>
          <p:cNvSpPr txBox="1"/>
          <p:nvPr>
            <p:ph idx="1" type="body"/>
          </p:nvPr>
        </p:nvSpPr>
        <p:spPr>
          <a:xfrm>
            <a:off x="181253" y="1366501"/>
            <a:ext cx="73251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How does it work?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Users are granted “credits” which can be exchanged for service units on any of the ACCESS resources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For example, one can exchange ACCESS credits for CS-2 hours on Neocortex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these credits are determined based on dollar amounts</a:t>
            </a:r>
            <a:endParaRPr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but again, this is a </a:t>
            </a:r>
            <a:r>
              <a:rPr b="1" lang="en-US"/>
              <a:t>FREE</a:t>
            </a:r>
            <a:r>
              <a:rPr lang="en-US"/>
              <a:t> resource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Some resources, such as Neocortex, will ask you to justify your request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For Neocortex, you must detail which of the 4 “tracks” you are planning to use</a:t>
            </a:r>
            <a:endParaRPr/>
          </a:p>
        </p:txBody>
      </p:sp>
      <p:sp>
        <p:nvSpPr>
          <p:cNvPr id="613" name="Google Shape;613;g31ca461c4f4_0_3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4" name="Google Shape;614;g31ca461c4f4_0_3"/>
          <p:cNvSpPr/>
          <p:nvPr/>
        </p:nvSpPr>
        <p:spPr>
          <a:xfrm>
            <a:off x="7506350" y="2070500"/>
            <a:ext cx="1346700" cy="61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Track 1/2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g31ca461c4f4_0_3"/>
          <p:cNvSpPr/>
          <p:nvPr/>
        </p:nvSpPr>
        <p:spPr>
          <a:xfrm>
            <a:off x="7850900" y="2898400"/>
            <a:ext cx="657600" cy="76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g31ca461c4f4_0_3"/>
          <p:cNvSpPr/>
          <p:nvPr/>
        </p:nvSpPr>
        <p:spPr>
          <a:xfrm>
            <a:off x="7506350" y="3882600"/>
            <a:ext cx="1346700" cy="610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ML Applications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g31ca461c4f4_0_3"/>
          <p:cNvSpPr/>
          <p:nvPr/>
        </p:nvSpPr>
        <p:spPr>
          <a:xfrm>
            <a:off x="9193175" y="2070500"/>
            <a:ext cx="1346700" cy="61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Track 3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g31ca461c4f4_0_3"/>
          <p:cNvSpPr/>
          <p:nvPr/>
        </p:nvSpPr>
        <p:spPr>
          <a:xfrm>
            <a:off x="10880000" y="2070500"/>
            <a:ext cx="1346700" cy="61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Track 4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g31ca461c4f4_0_3"/>
          <p:cNvSpPr/>
          <p:nvPr/>
        </p:nvSpPr>
        <p:spPr>
          <a:xfrm>
            <a:off x="9193175" y="3882600"/>
            <a:ext cx="1346700" cy="61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Cerebras SDK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g31ca461c4f4_0_3"/>
          <p:cNvSpPr/>
          <p:nvPr/>
        </p:nvSpPr>
        <p:spPr>
          <a:xfrm>
            <a:off x="10880000" y="3882600"/>
            <a:ext cx="1346700" cy="61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WFA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g31ca461c4f4_0_3"/>
          <p:cNvSpPr/>
          <p:nvPr/>
        </p:nvSpPr>
        <p:spPr>
          <a:xfrm>
            <a:off x="9537725" y="2898400"/>
            <a:ext cx="657600" cy="76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g31ca461c4f4_0_3"/>
          <p:cNvSpPr/>
          <p:nvPr/>
        </p:nvSpPr>
        <p:spPr>
          <a:xfrm>
            <a:off x="11189850" y="2898400"/>
            <a:ext cx="657600" cy="76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1ca461c4f4_0_20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Allocation Levels</a:t>
            </a:r>
            <a:endParaRPr/>
          </a:p>
        </p:txBody>
      </p:sp>
      <p:sp>
        <p:nvSpPr>
          <p:cNvPr id="629" name="Google Shape;629;g31ca461c4f4_0_20"/>
          <p:cNvSpPr txBox="1"/>
          <p:nvPr>
            <p:ph idx="1" type="body"/>
          </p:nvPr>
        </p:nvSpPr>
        <p:spPr>
          <a:xfrm>
            <a:off x="196500" y="1589550"/>
            <a:ext cx="52680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Explore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small amount of resources, geared towards newer researchers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only abstract is required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Discover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modest scale research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one page description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31ca461c4f4_0_20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g31ca461c4f4_0_20"/>
          <p:cNvSpPr txBox="1"/>
          <p:nvPr/>
        </p:nvSpPr>
        <p:spPr>
          <a:xfrm>
            <a:off x="5464500" y="1569150"/>
            <a:ext cx="6828600" cy="3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	 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Accelerate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substantial resources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3-5 page description with well-defined plan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	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Maximize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upper limit on the award size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should represent significant research progress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roughly equivalent to an NSF proposal in terms of rigor and length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1ca461c4f4_0_2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Demo: ACCESS Allocations</a:t>
            </a:r>
            <a:endParaRPr/>
          </a:p>
        </p:txBody>
      </p:sp>
      <p:sp>
        <p:nvSpPr>
          <p:cNvPr id="638" name="Google Shape;638;g31ca461c4f4_0_2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9" name="Google Shape;639;g31ca461c4f4_0_29"/>
          <p:cNvSpPr txBox="1"/>
          <p:nvPr/>
        </p:nvSpPr>
        <p:spPr>
          <a:xfrm>
            <a:off x="3488950" y="3252000"/>
            <a:ext cx="457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https://www.loom.com/share/0e0aa746bce446618b1551d0143b345c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1ca461c4f4_0_39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NAIRR?</a:t>
            </a:r>
            <a:endParaRPr/>
          </a:p>
        </p:txBody>
      </p:sp>
      <p:sp>
        <p:nvSpPr>
          <p:cNvPr id="646" name="Google Shape;646;g31ca461c4f4_0_39"/>
          <p:cNvSpPr txBox="1"/>
          <p:nvPr>
            <p:ph idx="1" type="body"/>
          </p:nvPr>
        </p:nvSpPr>
        <p:spPr>
          <a:xfrm>
            <a:off x="353478" y="1417301"/>
            <a:ext cx="73251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National</a:t>
            </a:r>
            <a:r>
              <a:rPr lang="en-US"/>
              <a:t> Artificial Intelligence Research Resource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connect US researchers and educators to computational, data, and training resources to advance AI research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cooperation with federal </a:t>
            </a:r>
            <a:r>
              <a:rPr lang="en-US"/>
              <a:t>agencies</a:t>
            </a:r>
            <a:r>
              <a:rPr lang="en-US"/>
              <a:t>, government, and non-government partners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Who is eligible?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US based researchers and educators from US-based institutions including academic institutions, non-profits, federal </a:t>
            </a:r>
            <a:r>
              <a:rPr lang="en-US"/>
              <a:t>agencies</a:t>
            </a:r>
            <a:r>
              <a:rPr lang="en-US"/>
              <a:t>, federally funded R&amp;D centers, startups and small business with federal grants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must be willing to publish results in open forums</a:t>
            </a:r>
            <a:endParaRPr/>
          </a:p>
        </p:txBody>
      </p:sp>
      <p:sp>
        <p:nvSpPr>
          <p:cNvPr id="647" name="Google Shape;647;g31ca461c4f4_0_39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8" name="Google Shape;648;g31ca461c4f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601" y="975813"/>
            <a:ext cx="2127326" cy="15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31ca461c4f4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1447" y="1141000"/>
            <a:ext cx="2130552" cy="15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31ca461c4f4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8975" y="2884675"/>
            <a:ext cx="2130552" cy="13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31ca461c4f4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1438" y="2789837"/>
            <a:ext cx="2130552" cy="127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g31ca461c4f4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03250" y="4540951"/>
            <a:ext cx="2130553" cy="11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1ca461c4f4_0_51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Areas of Focus for NAIRR </a:t>
            </a:r>
            <a:endParaRPr/>
          </a:p>
        </p:txBody>
      </p:sp>
      <p:sp>
        <p:nvSpPr>
          <p:cNvPr id="659" name="Google Shape;659;g31ca461c4f4_0_51"/>
          <p:cNvSpPr txBox="1"/>
          <p:nvPr>
            <p:ph idx="1" type="body"/>
          </p:nvPr>
        </p:nvSpPr>
        <p:spPr>
          <a:xfrm>
            <a:off x="306498" y="1366500"/>
            <a:ext cx="114858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Cross-cutting focus areas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across disciplines, focused on applications of AI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creation of foundation models, incorporating models into </a:t>
            </a:r>
            <a:r>
              <a:rPr lang="en-US"/>
              <a:t>simulations</a:t>
            </a:r>
            <a:r>
              <a:rPr lang="en-US"/>
              <a:t>, privacy preserving methods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Domain specific focus areas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societally relevant research on AI safety, reliability, security, and privacy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cancer treatment and individual health outcomes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resilience and optimization of agricultural, water, and grid infrastructure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improving design, control, and quality of advanced manufacturing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addressing earth, environmental, and climate challenges</a:t>
            </a:r>
            <a:endParaRPr/>
          </a:p>
        </p:txBody>
      </p:sp>
      <p:sp>
        <p:nvSpPr>
          <p:cNvPr id="660" name="Google Shape;660;g31ca461c4f4_0_51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1ca461c4f4_0_58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NAIRR Allocation Proposals</a:t>
            </a:r>
            <a:endParaRPr/>
          </a:p>
        </p:txBody>
      </p:sp>
      <p:sp>
        <p:nvSpPr>
          <p:cNvPr id="667" name="Google Shape;667;g31ca461c4f4_0_58"/>
          <p:cNvSpPr txBox="1"/>
          <p:nvPr>
            <p:ph idx="1" type="body"/>
          </p:nvPr>
        </p:nvSpPr>
        <p:spPr>
          <a:xfrm>
            <a:off x="196900" y="1074775"/>
            <a:ext cx="78063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Scientific/Technical Goal (~1 page)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include plans and timetables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publication plans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Estimate of Compute, Storage, Other Resources (~1 page)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scale and type of resources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include any supporting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keep questions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this page</a:t>
            </a:r>
            <a:r>
              <a:rPr lang="en-US"/>
              <a:t> in mind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Support Needs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request for collaborations from resource providers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any restrictions that apply (HIPAA, etc)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Team and Team Preparedness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summarize team’s qualifications and readiness</a:t>
            </a:r>
            <a:endParaRPr/>
          </a:p>
        </p:txBody>
      </p:sp>
      <p:sp>
        <p:nvSpPr>
          <p:cNvPr id="668" name="Google Shape;668;g31ca461c4f4_0_58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g31ca461c4f4_0_58"/>
          <p:cNvSpPr txBox="1"/>
          <p:nvPr>
            <p:ph idx="1" type="body"/>
          </p:nvPr>
        </p:nvSpPr>
        <p:spPr>
          <a:xfrm>
            <a:off x="7674225" y="1227175"/>
            <a:ext cx="4520100" cy="41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Documents Needed: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Proposal Document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limit 3 pages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CV/biosketch for </a:t>
            </a:r>
            <a:r>
              <a:rPr lang="en-US"/>
              <a:t>project</a:t>
            </a:r>
            <a:r>
              <a:rPr lang="en-US"/>
              <a:t> team lead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References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follow formatting listed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here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1ca461c4f4_0_66"/>
          <p:cNvSpPr txBox="1"/>
          <p:nvPr>
            <p:ph type="title"/>
          </p:nvPr>
        </p:nvSpPr>
        <p:spPr>
          <a:xfrm>
            <a:off x="518208" y="154829"/>
            <a:ext cx="10515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Demo: NAIRR Allocations</a:t>
            </a:r>
            <a:endParaRPr/>
          </a:p>
        </p:txBody>
      </p:sp>
      <p:sp>
        <p:nvSpPr>
          <p:cNvPr id="676" name="Google Shape;676;g31ca461c4f4_0_66"/>
          <p:cNvSpPr txBox="1"/>
          <p:nvPr>
            <p:ph idx="12" type="sldNum"/>
          </p:nvPr>
        </p:nvSpPr>
        <p:spPr>
          <a:xfrm>
            <a:off x="616528" y="6296877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7" name="Google Shape;677;g31ca461c4f4_0_66"/>
          <p:cNvSpPr txBox="1"/>
          <p:nvPr/>
        </p:nvSpPr>
        <p:spPr>
          <a:xfrm>
            <a:off x="3707250" y="3491650"/>
            <a:ext cx="477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https://www.loom.com/share/04aec838d30c4795a5a0120a64b4dfa4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SC Blue Theme">
  <a:themeElements>
    <a:clrScheme name="PSC Proposed Palette">
      <a:dk1>
        <a:srgbClr val="403E3D"/>
      </a:dk1>
      <a:lt1>
        <a:srgbClr val="FFFFFF"/>
      </a:lt1>
      <a:dk2>
        <a:srgbClr val="00205B"/>
      </a:dk2>
      <a:lt2>
        <a:srgbClr val="F0F0F0"/>
      </a:lt2>
      <a:accent1>
        <a:srgbClr val="1548CB"/>
      </a:accent1>
      <a:accent2>
        <a:srgbClr val="00205B"/>
      </a:accent2>
      <a:accent3>
        <a:srgbClr val="EB2B42"/>
      </a:accent3>
      <a:accent4>
        <a:srgbClr val="AE0E34"/>
      </a:accent4>
      <a:accent5>
        <a:srgbClr val="FFAF36"/>
      </a:accent5>
      <a:accent6>
        <a:srgbClr val="009647"/>
      </a:accent6>
      <a:hlink>
        <a:srgbClr val="1548CB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SC Blue Theme">
  <a:themeElements>
    <a:clrScheme name="PSC Proposed Palette">
      <a:dk1>
        <a:srgbClr val="403E3D"/>
      </a:dk1>
      <a:lt1>
        <a:srgbClr val="FFFFFF"/>
      </a:lt1>
      <a:dk2>
        <a:srgbClr val="00205B"/>
      </a:dk2>
      <a:lt2>
        <a:srgbClr val="F0F0F0"/>
      </a:lt2>
      <a:accent1>
        <a:srgbClr val="1548CB"/>
      </a:accent1>
      <a:accent2>
        <a:srgbClr val="00205B"/>
      </a:accent2>
      <a:accent3>
        <a:srgbClr val="EB2B42"/>
      </a:accent3>
      <a:accent4>
        <a:srgbClr val="AE0E34"/>
      </a:accent4>
      <a:accent5>
        <a:srgbClr val="FFAF36"/>
      </a:accent5>
      <a:accent6>
        <a:srgbClr val="009647"/>
      </a:accent6>
      <a:hlink>
        <a:srgbClr val="1548CB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2021-06-21T13:57:13Z</dcterms:created>
  <dc:creator>Grace Li</dc:creator>
</cp:coreProperties>
</file>